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modernComment_127_7391161E.xml" ContentType="application/vnd.ms-powerpoint.comments+xml"/>
  <Override PartName="/ppt/comments/modernComment_135_1C680C9.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14"/>
  </p:notesMasterIdLst>
  <p:handoutMasterIdLst>
    <p:handoutMasterId r:id="rId15"/>
  </p:handoutMasterIdLst>
  <p:sldIdLst>
    <p:sldId id="302" r:id="rId2"/>
    <p:sldId id="306" r:id="rId3"/>
    <p:sldId id="303" r:id="rId4"/>
    <p:sldId id="297" r:id="rId5"/>
    <p:sldId id="295" r:id="rId6"/>
    <p:sldId id="307" r:id="rId7"/>
    <p:sldId id="313" r:id="rId8"/>
    <p:sldId id="298" r:id="rId9"/>
    <p:sldId id="309" r:id="rId10"/>
    <p:sldId id="310" r:id="rId11"/>
    <p:sldId id="311" r:id="rId12"/>
    <p:sldId id="314" r:id="rId13"/>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5582667-6102-27E7-ED8E-01A166EB4B6B}" name="Guest User" initials="GU" userId="Guest User" providerId="Windows Live"/>
  <p188:author id="{639F4FDE-1D50-48E6-CE0B-6511C1FD6C8E}" name="Archit Shukla" initials="AS" userId="ea24b15e72253d15"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C7B1"/>
    <a:srgbClr val="828383"/>
    <a:srgbClr val="005BBB"/>
    <a:srgbClr val="666666"/>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4416C7-4E5D-4F50-B212-9EA5F350C1AB}" v="599" dt="2023-12-07T22:10:28.452"/>
    <p1510:client id="{0E3EE938-6B0F-4967-9C3E-EFA7FD426617}" v="2725" dt="2023-12-07T22:27:04.243"/>
    <p1510:client id="{135CA894-4EF6-42B9-8B44-D66F1C568BB7}" v="45" dt="2023-12-07T20:04:02.012"/>
    <p1510:client id="{6021FBC2-92C7-4393-94FD-2FFD4D44D0F5}" v="154" dt="2023-12-07T07:20:20.660"/>
    <p1510:client id="{6304975E-77DF-4629-A68E-247D1A2A8BFE}" v="503" dt="2023-12-07T21:27:22.801"/>
    <p1510:client id="{7FED4D88-B22E-49CB-B8FE-1674B906AB46}" v="1495" dt="2023-12-07T22:44:46.376"/>
    <p1510:client id="{AF28BE78-C29D-4C60-B2E2-C0E5458BD0CE}" v="748" dt="2023-12-07T21:23:16.125"/>
    <p1510:client id="{BFAD4810-0322-48CB-BCE0-6AC687D4EB97}" v="60" dt="2023-12-07T06:54:37.699"/>
    <p1510:client id="{E87541D6-13AB-4AA8-93ED-C3BECCF9BB72}" v="1280" dt="2023-12-07T06:50:13.099"/>
    <p1510:client id="{ECDA865F-CA02-490F-9240-ABDD71FEEF96}" v="51" dt="2023-12-07T22:12:48.611"/>
    <p1510:client id="{F427CFEC-D888-4AF0-99CF-99D1EE07DC3E}" v="218" dt="2023-12-07T19:33:43.416"/>
    <p1510:client id="{F899D718-5084-4884-AE07-B19D7E747C37}" v="215" dt="2023-12-07T03:57:19.427"/>
    <p1510:client id="{FFF44346-3864-433A-A713-6555D1800A9D}" v="764" dt="2023-12-07T22:24:02.9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8/10/relationships/authors" Targe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omments/modernComment_127_7391161E.xml><?xml version="1.0" encoding="utf-8"?>
<p188:cmLst xmlns:a="http://schemas.openxmlformats.org/drawingml/2006/main" xmlns:r="http://schemas.openxmlformats.org/officeDocument/2006/relationships" xmlns:p188="http://schemas.microsoft.com/office/powerpoint/2018/8/main">
  <p188:cm id="{DF10A341-EB6B-4B91-83A6-2F765B8F474B}" authorId="{95582667-6102-27E7-ED8E-01A166EB4B6B}" created="2023-12-07T05:37:46.577">
    <pc:sldMkLst xmlns:pc="http://schemas.microsoft.com/office/powerpoint/2013/main/command">
      <pc:docMk/>
      <pc:sldMk cId="1938888222" sldId="295"/>
    </pc:sldMkLst>
    <p188:replyLst>
      <p188:reply id="{9F3901B8-FEC3-460D-9739-DDCE82BAAF0A}" authorId="{639F4FDE-1D50-48E6-CE0B-6511C1FD6C8E}" created="2023-12-07T06:21:22.362">
        <p188:txBody>
          <a:bodyPr/>
          <a:lstStyle/>
          <a:p>
            <a:r>
              <a:rPr lang="en-IN"/>
              <a:t>I will mention this while explaining</a:t>
            </a:r>
          </a:p>
        </p188:txBody>
      </p188:reply>
      <p188:reply id="{6FADC3A6-882D-497C-8797-AABAB0F79A82}" authorId="{95582667-6102-27E7-ED8E-01A166EB4B6B}" created="2023-12-07T06:25:56.488">
        <p188:txBody>
          <a:bodyPr/>
          <a:lstStyle/>
          <a:p>
            <a:r>
              <a:rPr lang="en-US"/>
              <a:t>specifics is better to write, as you can mention what have you done with that specific</a:t>
            </a:r>
          </a:p>
        </p188:txBody>
      </p188:reply>
    </p188:replyLst>
    <p188:txBody>
      <a:bodyPr/>
      <a:lstStyle/>
      <a:p>
        <a:r>
          <a:rPr lang="en-US"/>
          <a:t>Mention specific about dataset, model, and training and testing </a:t>
        </a:r>
      </a:p>
    </p188:txBody>
  </p188:cm>
  <p188:cm id="{0F317825-375E-4C5F-A57A-D973737CC098}" authorId="{95582667-6102-27E7-ED8E-01A166EB4B6B}" created="2023-12-07T05:39:29.458">
    <pc:sldMkLst xmlns:pc="http://schemas.microsoft.com/office/powerpoint/2013/main/command">
      <pc:docMk/>
      <pc:sldMk cId="1938888222" sldId="295"/>
    </pc:sldMkLst>
    <p188:replyLst>
      <p188:reply id="{6D7C5D46-F093-42D4-B901-40575814DEB6}" authorId="{639F4FDE-1D50-48E6-CE0B-6511C1FD6C8E}" created="2023-12-07T06:21:35.047">
        <p188:txBody>
          <a:bodyPr/>
          <a:lstStyle/>
          <a:p>
            <a:r>
              <a:rPr lang="en-IN"/>
              <a:t>Same as above
</a:t>
            </a:r>
          </a:p>
        </p188:txBody>
      </p188:reply>
      <p188:reply id="{89164BF1-CEFE-47D7-870C-CBF960E7B7E3}" authorId="{95582667-6102-27E7-ED8E-01A166EB4B6B}" created="2023-12-07T22:24:09.961">
        <p188:txBody>
          <a:bodyPr/>
          <a:lstStyle/>
          <a:p>
            <a:r>
              <a:rPr lang="en-US"/>
              <a:t>reduce points
line</a:t>
            </a:r>
          </a:p>
        </p188:txBody>
      </p188:reply>
      <p188:reply id="{29036852-4D77-43CE-A263-C39FE93E361C}" authorId="{95582667-6102-27E7-ED8E-01A166EB4B6B}" created="2023-12-07T22:24:53.570">
        <p188:txBody>
          <a:bodyPr/>
          <a:lstStyle/>
          <a:p>
            <a:r>
              <a:rPr lang="en-US"/>
              <a:t>keep brief , explain more</a:t>
            </a:r>
          </a:p>
        </p188:txBody>
      </p188:reply>
    </p188:replyLst>
    <p188:txBody>
      <a:bodyPr/>
      <a:lstStyle/>
      <a:p>
        <a:r>
          <a:rPr lang="en-US"/>
          <a:t>flood : mention about threshhold detection</a:t>
        </a:r>
      </a:p>
    </p188:txBody>
  </p188:cm>
</p188:cmLst>
</file>

<file path=ppt/comments/modernComment_135_1C680C9.xml><?xml version="1.0" encoding="utf-8"?>
<p188:cmLst xmlns:a="http://schemas.openxmlformats.org/drawingml/2006/main" xmlns:r="http://schemas.openxmlformats.org/officeDocument/2006/relationships" xmlns:p188="http://schemas.microsoft.com/office/powerpoint/2018/8/main">
  <p188:cm id="{15E33649-1FBC-487A-B182-C9DD8178DF7A}" authorId="{639F4FDE-1D50-48E6-CE0B-6511C1FD6C8E}" created="2023-12-07T18:35:41.664">
    <pc:sldMkLst xmlns:pc="http://schemas.microsoft.com/office/powerpoint/2013/main/command">
      <pc:docMk/>
      <pc:sldMk cId="29786313" sldId="309"/>
    </pc:sldMkLst>
    <p188:txBody>
      <a:bodyPr/>
      <a:lstStyle/>
      <a:p>
        <a:r>
          <a:rPr lang="en-IN"/>
          <a:t>Rename Earthquake detection to disaster detection</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3/5/2024</a:t>
            </a:fld>
            <a:endParaRPr lang="en-US">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3.jpe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3/5/2024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12188950" cy="6857998"/>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buNone/>
              <a:defRPr sz="2800" b="0" i="0">
                <a:solidFill>
                  <a:schemeClr val="tx1"/>
                </a:solidFill>
                <a:latin typeface="+mj-lt"/>
                <a:ea typeface="Georgia" charset="0"/>
                <a:cs typeface="Georgia" charset="0"/>
              </a:defRPr>
            </a:lvl1pPr>
          </a:lstStyle>
          <a:p>
            <a:pPr lvl="0"/>
            <a:r>
              <a:rPr lang="en-US"/>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oAutofit/>
          </a:bodyPr>
          <a:lstStyle>
            <a:lvl1pPr algn="l">
              <a:lnSpc>
                <a:spcPts val="5800"/>
              </a:lnSpc>
              <a:defRPr sz="6000" b="1" i="0" cap="all" baseline="0">
                <a:solidFill>
                  <a:srgbClr val="005BBB"/>
                </a:solidFill>
                <a:latin typeface="Arial" charset="0"/>
                <a:ea typeface="Arial" charset="0"/>
                <a:cs typeface="Arial" charset="0"/>
              </a:defRPr>
            </a:lvl1pPr>
          </a:lstStyle>
          <a:p>
            <a:r>
              <a:rPr lang="en-US"/>
              <a:t>Presentation</a:t>
            </a:r>
            <a:br>
              <a:rPr lang="en-US"/>
            </a:br>
            <a:r>
              <a:rPr lang="en-US"/>
              <a:t>Title</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5362365"/>
            <a:ext cx="3685525" cy="513024"/>
          </a:xfrm>
          <a:prstGeom prst="rect">
            <a:avLst/>
          </a:prstGeom>
        </p:spPr>
      </p:pic>
    </p:spTree>
    <p:extLst>
      <p:ext uri="{BB962C8B-B14F-4D97-AF65-F5344CB8AC3E}">
        <p14:creationId xmlns:p14="http://schemas.microsoft.com/office/powerpoint/2010/main" val="811521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473700" y="1143001"/>
            <a:ext cx="6718300" cy="5718174"/>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err="1"/>
              <a:t>Em</a:t>
            </a:r>
            <a:r>
              <a:rPr lang="en-US"/>
              <a:t> </a:t>
            </a:r>
            <a:r>
              <a:rPr lang="en-US" err="1"/>
              <a:t>psum</a:t>
            </a:r>
            <a:r>
              <a:rPr lang="en-US"/>
              <a:t>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Mauris</a:t>
            </a:r>
            <a:r>
              <a:rPr lang="en-US"/>
              <a:t> </a:t>
            </a:r>
            <a:r>
              <a:rPr lang="en-US" err="1"/>
              <a:t>vehicula</a:t>
            </a:r>
            <a:r>
              <a:rPr lang="en-US"/>
              <a:t> dui in </a:t>
            </a:r>
            <a:r>
              <a:rPr lang="en-US" err="1"/>
              <a:t>neque</a:t>
            </a:r>
            <a:r>
              <a:rPr lang="en-US"/>
              <a:t> </a:t>
            </a:r>
            <a:r>
              <a:rPr lang="en-US" err="1"/>
              <a:t>dignissim</a:t>
            </a:r>
            <a:r>
              <a:rPr lang="en-US"/>
              <a:t>, in </a:t>
            </a:r>
            <a:r>
              <a:rPr lang="en-US" err="1"/>
              <a:t>aliquet</a:t>
            </a:r>
            <a:r>
              <a:rPr lang="en-US"/>
              <a:t> </a:t>
            </a:r>
            <a:r>
              <a:rPr lang="en-US" err="1"/>
              <a:t>nisl</a:t>
            </a:r>
            <a:r>
              <a:rPr lang="en-US"/>
              <a:t> </a:t>
            </a:r>
            <a:r>
              <a:rPr lang="en-US" err="1"/>
              <a:t>varius</a:t>
            </a:r>
            <a:r>
              <a:rPr lang="en-US"/>
              <a:t>. </a:t>
            </a:r>
            <a:r>
              <a:rPr lang="en-US" err="1"/>
              <a:t>Sed</a:t>
            </a:r>
            <a:r>
              <a:rPr lang="en-US"/>
              <a:t> a </a:t>
            </a:r>
            <a:r>
              <a:rPr lang="en-US" err="1"/>
              <a:t>erat</a:t>
            </a:r>
            <a:r>
              <a:rPr lang="en-US"/>
              <a:t> </a:t>
            </a:r>
            <a:r>
              <a:rPr lang="en-US" err="1"/>
              <a:t>ut</a:t>
            </a:r>
            <a:r>
              <a:rPr lang="en-US"/>
              <a:t> magna </a:t>
            </a:r>
            <a:r>
              <a:rPr lang="en-US" err="1"/>
              <a:t>vulputate</a:t>
            </a:r>
            <a:r>
              <a:rPr lang="en-US"/>
              <a:t> </a:t>
            </a:r>
            <a:r>
              <a:rPr lang="en-US" err="1"/>
              <a:t>feugiat</a:t>
            </a:r>
            <a:r>
              <a:rPr lang="en-US"/>
              <a:t>. </a:t>
            </a:r>
            <a:r>
              <a:rPr lang="en-US" err="1"/>
              <a:t>Quisque</a:t>
            </a:r>
            <a:r>
              <a:rPr lang="en-US"/>
              <a:t> </a:t>
            </a:r>
            <a:r>
              <a:rPr lang="en-US" err="1"/>
              <a:t>varius</a:t>
            </a:r>
            <a:r>
              <a:rPr lang="en-US"/>
              <a:t> and libero </a:t>
            </a:r>
            <a:r>
              <a:rPr lang="en-US" err="1"/>
              <a:t>placerat</a:t>
            </a:r>
            <a:r>
              <a:rPr lang="en-US"/>
              <a:t> </a:t>
            </a:r>
            <a:r>
              <a:rPr lang="en-US" err="1"/>
              <a:t>erat</a:t>
            </a:r>
            <a:r>
              <a:rPr lang="en-US"/>
              <a:t> </a:t>
            </a:r>
            <a:r>
              <a:rPr lang="en-US" err="1"/>
              <a:t>lobortis</a:t>
            </a:r>
            <a:r>
              <a:rPr lang="en-US"/>
              <a:t> </a:t>
            </a:r>
            <a:r>
              <a:rPr lang="en-US" err="1"/>
              <a:t>congue</a:t>
            </a:r>
            <a:r>
              <a:rPr lang="en-US"/>
              <a:t>. Integer a </a:t>
            </a:r>
            <a:r>
              <a:rPr lang="en-US" err="1"/>
              <a:t>arcu</a:t>
            </a:r>
            <a:r>
              <a:rPr lang="en-US"/>
              <a:t> </a:t>
            </a:r>
            <a:r>
              <a:rPr lang="en-US" err="1"/>
              <a:t>vel</a:t>
            </a:r>
            <a:r>
              <a:rPr lang="en-US"/>
              <a:t> ante </a:t>
            </a:r>
            <a:r>
              <a:rPr lang="en-US" err="1"/>
              <a:t>bibendum</a:t>
            </a:r>
            <a:r>
              <a:rPr lang="en-US"/>
              <a:t> </a:t>
            </a:r>
            <a:r>
              <a:rPr lang="en-US" err="1"/>
              <a:t>scelerisque</a:t>
            </a:r>
            <a:r>
              <a:rPr lang="en-US"/>
              <a:t>. Class </a:t>
            </a:r>
            <a:r>
              <a:rPr lang="en-US" err="1"/>
              <a:t>aptent</a:t>
            </a:r>
            <a:r>
              <a:rPr lang="en-US"/>
              <a:t> </a:t>
            </a:r>
            <a:r>
              <a:rPr lang="en-US" err="1"/>
              <a:t>taciti</a:t>
            </a:r>
            <a:r>
              <a:rPr lang="en-US"/>
              <a:t> </a:t>
            </a:r>
            <a:r>
              <a:rPr lang="en-US" err="1"/>
              <a:t>sociosqu</a:t>
            </a:r>
            <a:r>
              <a:rPr lang="en-US"/>
              <a:t> ad </a:t>
            </a:r>
            <a:r>
              <a:rPr lang="en-US" err="1"/>
              <a:t>litora</a:t>
            </a:r>
            <a:r>
              <a:rPr lang="en-US"/>
              <a:t> </a:t>
            </a:r>
            <a:r>
              <a:rPr lang="en-US" err="1"/>
              <a:t>torquent</a:t>
            </a:r>
            <a:r>
              <a:rPr lang="en-US"/>
              <a:t>.</a:t>
            </a:r>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t" anchorCtr="0">
            <a:noAutofit/>
          </a:bodyPr>
          <a:lstStyle>
            <a:lvl1pPr>
              <a:defRPr b="0"/>
            </a:lvl1pPr>
          </a:lstStyle>
          <a:p>
            <a:r>
              <a:rPr lang="en-US"/>
              <a:t>Click to edit title</a:t>
            </a:r>
          </a:p>
        </p:txBody>
      </p:sp>
      <p:sp>
        <p:nvSpPr>
          <p:cNvPr id="7" name="Picture Placeholder 2"/>
          <p:cNvSpPr>
            <a:spLocks noGrp="1" noChangeAspect="1"/>
          </p:cNvSpPr>
          <p:nvPr>
            <p:ph type="pic" idx="14"/>
          </p:nvPr>
        </p:nvSpPr>
        <p:spPr>
          <a:xfrm>
            <a:off x="5626100" y="1295401"/>
            <a:ext cx="67183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Tree>
    <p:extLst>
      <p:ext uri="{BB962C8B-B14F-4D97-AF65-F5344CB8AC3E}">
        <p14:creationId xmlns:p14="http://schemas.microsoft.com/office/powerpoint/2010/main" val="1748040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1" name="Picture Placeholder 2"/>
          <p:cNvSpPr>
            <a:spLocks noGrp="1" noChangeAspect="1"/>
          </p:cNvSpPr>
          <p:nvPr>
            <p:ph type="pic" idx="13"/>
          </p:nvPr>
        </p:nvSpPr>
        <p:spPr>
          <a:xfrm>
            <a:off x="5473699" y="1143001"/>
            <a:ext cx="6718301" cy="2855295"/>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
        <p:nvSpPr>
          <p:cNvPr id="7" name="Picture Placeholder 2"/>
          <p:cNvSpPr>
            <a:spLocks noGrp="1" noChangeAspect="1"/>
          </p:cNvSpPr>
          <p:nvPr>
            <p:ph type="pic" idx="14"/>
          </p:nvPr>
        </p:nvSpPr>
        <p:spPr>
          <a:xfrm>
            <a:off x="5473699" y="3998296"/>
            <a:ext cx="3429001"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
        <p:nvSpPr>
          <p:cNvPr id="9" name="Picture Placeholder 2"/>
          <p:cNvSpPr>
            <a:spLocks noGrp="1" noChangeAspect="1"/>
          </p:cNvSpPr>
          <p:nvPr>
            <p:ph type="pic" idx="15"/>
          </p:nvPr>
        </p:nvSpPr>
        <p:spPr>
          <a:xfrm>
            <a:off x="8902701" y="3998296"/>
            <a:ext cx="3289300"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err="1"/>
              <a:t>Em</a:t>
            </a:r>
            <a:r>
              <a:rPr lang="en-US"/>
              <a:t> </a:t>
            </a:r>
            <a:r>
              <a:rPr lang="en-US" err="1"/>
              <a:t>psum</a:t>
            </a:r>
            <a:r>
              <a:rPr lang="en-US"/>
              <a:t>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Mauris</a:t>
            </a:r>
            <a:r>
              <a:rPr lang="en-US"/>
              <a:t> </a:t>
            </a:r>
            <a:r>
              <a:rPr lang="en-US" err="1"/>
              <a:t>vehicula</a:t>
            </a:r>
            <a:r>
              <a:rPr lang="en-US"/>
              <a:t> dui in </a:t>
            </a:r>
            <a:r>
              <a:rPr lang="en-US" err="1"/>
              <a:t>neque</a:t>
            </a:r>
            <a:r>
              <a:rPr lang="en-US"/>
              <a:t> </a:t>
            </a:r>
            <a:r>
              <a:rPr lang="en-US" err="1"/>
              <a:t>dignissim</a:t>
            </a:r>
            <a:r>
              <a:rPr lang="en-US"/>
              <a:t>, in </a:t>
            </a:r>
            <a:r>
              <a:rPr lang="en-US" err="1"/>
              <a:t>aliquet</a:t>
            </a:r>
            <a:r>
              <a:rPr lang="en-US"/>
              <a:t> </a:t>
            </a:r>
            <a:r>
              <a:rPr lang="en-US" err="1"/>
              <a:t>nisl</a:t>
            </a:r>
            <a:r>
              <a:rPr lang="en-US"/>
              <a:t> </a:t>
            </a:r>
            <a:r>
              <a:rPr lang="en-US" err="1"/>
              <a:t>varius</a:t>
            </a:r>
            <a:r>
              <a:rPr lang="en-US"/>
              <a:t>. </a:t>
            </a:r>
            <a:r>
              <a:rPr lang="en-US" err="1"/>
              <a:t>Sed</a:t>
            </a:r>
            <a:r>
              <a:rPr lang="en-US"/>
              <a:t> a </a:t>
            </a:r>
            <a:r>
              <a:rPr lang="en-US" err="1"/>
              <a:t>erat</a:t>
            </a:r>
            <a:r>
              <a:rPr lang="en-US"/>
              <a:t> </a:t>
            </a:r>
            <a:r>
              <a:rPr lang="en-US" err="1"/>
              <a:t>ut</a:t>
            </a:r>
            <a:r>
              <a:rPr lang="en-US"/>
              <a:t> magna </a:t>
            </a:r>
            <a:r>
              <a:rPr lang="en-US" err="1"/>
              <a:t>vulputate</a:t>
            </a:r>
            <a:r>
              <a:rPr lang="en-US"/>
              <a:t> </a:t>
            </a:r>
            <a:r>
              <a:rPr lang="en-US" err="1"/>
              <a:t>feugiat</a:t>
            </a:r>
            <a:r>
              <a:rPr lang="en-US"/>
              <a:t>. </a:t>
            </a:r>
            <a:r>
              <a:rPr lang="en-US" err="1"/>
              <a:t>Quisque</a:t>
            </a:r>
            <a:r>
              <a:rPr lang="en-US"/>
              <a:t> </a:t>
            </a:r>
            <a:r>
              <a:rPr lang="en-US" err="1"/>
              <a:t>varius</a:t>
            </a:r>
            <a:r>
              <a:rPr lang="en-US"/>
              <a:t> and libero </a:t>
            </a:r>
            <a:r>
              <a:rPr lang="en-US" err="1"/>
              <a:t>placerat</a:t>
            </a:r>
            <a:r>
              <a:rPr lang="en-US"/>
              <a:t> </a:t>
            </a:r>
            <a:r>
              <a:rPr lang="en-US" err="1"/>
              <a:t>erat</a:t>
            </a:r>
            <a:r>
              <a:rPr lang="en-US"/>
              <a:t> </a:t>
            </a:r>
            <a:r>
              <a:rPr lang="en-US" err="1"/>
              <a:t>lobortis</a:t>
            </a:r>
            <a:r>
              <a:rPr lang="en-US"/>
              <a:t> </a:t>
            </a:r>
            <a:r>
              <a:rPr lang="en-US" err="1"/>
              <a:t>congue</a:t>
            </a:r>
            <a:r>
              <a:rPr lang="en-US"/>
              <a:t>. Integer a </a:t>
            </a:r>
            <a:r>
              <a:rPr lang="en-US" err="1"/>
              <a:t>arcu</a:t>
            </a:r>
            <a:r>
              <a:rPr lang="en-US"/>
              <a:t> </a:t>
            </a:r>
            <a:r>
              <a:rPr lang="en-US" err="1"/>
              <a:t>vel</a:t>
            </a:r>
            <a:r>
              <a:rPr lang="en-US"/>
              <a:t> ante </a:t>
            </a:r>
            <a:r>
              <a:rPr lang="en-US" err="1"/>
              <a:t>bibendum</a:t>
            </a:r>
            <a:r>
              <a:rPr lang="en-US"/>
              <a:t> </a:t>
            </a:r>
            <a:r>
              <a:rPr lang="en-US" err="1"/>
              <a:t>scelerisque</a:t>
            </a:r>
            <a:r>
              <a:rPr lang="en-US"/>
              <a:t>. Class </a:t>
            </a:r>
            <a:r>
              <a:rPr lang="en-US" err="1"/>
              <a:t>aptent</a:t>
            </a:r>
            <a:r>
              <a:rPr lang="en-US"/>
              <a:t> </a:t>
            </a:r>
            <a:r>
              <a:rPr lang="en-US" err="1"/>
              <a:t>taciti</a:t>
            </a:r>
            <a:r>
              <a:rPr lang="en-US"/>
              <a:t> </a:t>
            </a:r>
            <a:r>
              <a:rPr lang="en-US" err="1"/>
              <a:t>sociosqu</a:t>
            </a:r>
            <a:r>
              <a:rPr lang="en-US"/>
              <a:t> ad </a:t>
            </a:r>
            <a:r>
              <a:rPr lang="en-US" err="1"/>
              <a:t>litora</a:t>
            </a:r>
            <a:r>
              <a:rPr lang="en-US"/>
              <a:t> </a:t>
            </a:r>
            <a:r>
              <a:rPr lang="en-US" err="1"/>
              <a:t>torquent</a:t>
            </a:r>
            <a:r>
              <a:rPr lang="en-US"/>
              <a:t>.</a:t>
            </a:r>
          </a:p>
        </p:txBody>
      </p:sp>
      <p:sp>
        <p:nvSpPr>
          <p:cNvPr id="8"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t" anchorCtr="0">
            <a:noAutofit/>
          </a:bodyPr>
          <a:lstStyle/>
          <a:p>
            <a:r>
              <a:rPr lang="en-US"/>
              <a:t>Click to edit title</a:t>
            </a:r>
          </a:p>
        </p:txBody>
      </p:sp>
    </p:spTree>
    <p:extLst>
      <p:ext uri="{BB962C8B-B14F-4D97-AF65-F5344CB8AC3E}">
        <p14:creationId xmlns:p14="http://schemas.microsoft.com/office/powerpoint/2010/main" val="17872715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3" name="Picture Placeholder 2"/>
          <p:cNvSpPr>
            <a:spLocks noGrp="1" noChangeAspect="1"/>
          </p:cNvSpPr>
          <p:nvPr>
            <p:ph type="pic" idx="13"/>
          </p:nvPr>
        </p:nvSpPr>
        <p:spPr>
          <a:xfrm>
            <a:off x="0" y="1143001"/>
            <a:ext cx="121920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Tree>
    <p:extLst>
      <p:ext uri="{BB962C8B-B14F-4D97-AF65-F5344CB8AC3E}">
        <p14:creationId xmlns:p14="http://schemas.microsoft.com/office/powerpoint/2010/main" val="7845194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and Chart">
    <p:spTree>
      <p:nvGrpSpPr>
        <p:cNvPr id="1" name=""/>
        <p:cNvGrpSpPr/>
        <p:nvPr/>
      </p:nvGrpSpPr>
      <p:grpSpPr>
        <a:xfrm>
          <a:off x="0" y="0"/>
          <a:ext cx="0" cy="0"/>
          <a:chOff x="0" y="0"/>
          <a:chExt cx="0" cy="0"/>
        </a:xfrm>
      </p:grpSpPr>
      <p:sp>
        <p:nvSpPr>
          <p:cNvPr id="3" name="Chart Placeholder 2"/>
          <p:cNvSpPr>
            <a:spLocks noGrp="1"/>
          </p:cNvSpPr>
          <p:nvPr>
            <p:ph type="chart" sz="quarter" idx="16"/>
          </p:nvPr>
        </p:nvSpPr>
        <p:spPr>
          <a:xfrm>
            <a:off x="5098987" y="1320800"/>
            <a:ext cx="6388100" cy="4465639"/>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a:p>
          <a:p>
            <a:r>
              <a:rPr lang="en-US"/>
              <a:t>Drag chart to placeholder or click icon to add chart</a:t>
            </a:r>
          </a:p>
          <a:p>
            <a:endParaRPr lang="en-US"/>
          </a:p>
        </p:txBody>
      </p:sp>
      <p:sp>
        <p:nvSpPr>
          <p:cNvPr id="9"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err="1"/>
              <a:t>Em</a:t>
            </a:r>
            <a:r>
              <a:rPr lang="en-US"/>
              <a:t> </a:t>
            </a:r>
            <a:r>
              <a:rPr lang="en-US" err="1"/>
              <a:t>psum</a:t>
            </a:r>
            <a:r>
              <a:rPr lang="en-US"/>
              <a:t>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Mauris</a:t>
            </a:r>
            <a:r>
              <a:rPr lang="en-US"/>
              <a:t> </a:t>
            </a:r>
            <a:r>
              <a:rPr lang="en-US" err="1"/>
              <a:t>vehicula</a:t>
            </a:r>
            <a:r>
              <a:rPr lang="en-US"/>
              <a:t> dui in </a:t>
            </a:r>
            <a:r>
              <a:rPr lang="en-US" err="1"/>
              <a:t>neque</a:t>
            </a:r>
            <a:r>
              <a:rPr lang="en-US"/>
              <a:t> </a:t>
            </a:r>
            <a:r>
              <a:rPr lang="en-US" err="1"/>
              <a:t>dignissim</a:t>
            </a:r>
            <a:r>
              <a:rPr lang="en-US"/>
              <a:t>, in </a:t>
            </a:r>
            <a:r>
              <a:rPr lang="en-US" err="1"/>
              <a:t>aliquet</a:t>
            </a:r>
            <a:r>
              <a:rPr lang="en-US"/>
              <a:t> </a:t>
            </a:r>
            <a:r>
              <a:rPr lang="en-US" err="1"/>
              <a:t>nisl</a:t>
            </a:r>
            <a:r>
              <a:rPr lang="en-US"/>
              <a:t> </a:t>
            </a:r>
            <a:r>
              <a:rPr lang="en-US" err="1"/>
              <a:t>varius</a:t>
            </a:r>
            <a:r>
              <a:rPr lang="en-US"/>
              <a:t>. </a:t>
            </a:r>
            <a:r>
              <a:rPr lang="en-US" err="1"/>
              <a:t>Sed</a:t>
            </a:r>
            <a:r>
              <a:rPr lang="en-US"/>
              <a:t> a </a:t>
            </a:r>
            <a:r>
              <a:rPr lang="en-US" err="1"/>
              <a:t>erat</a:t>
            </a:r>
            <a:r>
              <a:rPr lang="en-US"/>
              <a:t> </a:t>
            </a:r>
            <a:r>
              <a:rPr lang="en-US" err="1"/>
              <a:t>ut</a:t>
            </a:r>
            <a:r>
              <a:rPr lang="en-US"/>
              <a:t> magna </a:t>
            </a:r>
            <a:r>
              <a:rPr lang="en-US" err="1"/>
              <a:t>vulputate</a:t>
            </a:r>
            <a:r>
              <a:rPr lang="en-US"/>
              <a:t> </a:t>
            </a:r>
            <a:r>
              <a:rPr lang="en-US" err="1"/>
              <a:t>feugiat</a:t>
            </a:r>
            <a:r>
              <a:rPr lang="en-US"/>
              <a:t>. </a:t>
            </a:r>
            <a:r>
              <a:rPr lang="en-US" err="1"/>
              <a:t>Quisque</a:t>
            </a:r>
            <a:r>
              <a:rPr lang="en-US"/>
              <a:t> </a:t>
            </a:r>
            <a:r>
              <a:rPr lang="en-US" err="1"/>
              <a:t>varius</a:t>
            </a:r>
            <a:r>
              <a:rPr lang="en-US"/>
              <a:t> and libero </a:t>
            </a:r>
            <a:r>
              <a:rPr lang="en-US" err="1"/>
              <a:t>placerat</a:t>
            </a:r>
            <a:r>
              <a:rPr lang="en-US"/>
              <a:t> </a:t>
            </a:r>
            <a:r>
              <a:rPr lang="en-US" err="1"/>
              <a:t>erat</a:t>
            </a:r>
            <a:r>
              <a:rPr lang="en-US"/>
              <a:t> </a:t>
            </a:r>
            <a:r>
              <a:rPr lang="en-US" err="1"/>
              <a:t>lobortis</a:t>
            </a:r>
            <a:r>
              <a:rPr lang="en-US"/>
              <a:t> </a:t>
            </a:r>
            <a:r>
              <a:rPr lang="en-US" err="1"/>
              <a:t>congue</a:t>
            </a:r>
            <a:r>
              <a:rPr lang="en-US"/>
              <a:t>. Integer a </a:t>
            </a:r>
            <a:r>
              <a:rPr lang="en-US" err="1"/>
              <a:t>arcu</a:t>
            </a:r>
            <a:r>
              <a:rPr lang="en-US"/>
              <a:t> </a:t>
            </a:r>
            <a:r>
              <a:rPr lang="en-US" err="1"/>
              <a:t>vel</a:t>
            </a:r>
            <a:r>
              <a:rPr lang="en-US"/>
              <a:t> ante </a:t>
            </a:r>
            <a:r>
              <a:rPr lang="en-US" err="1"/>
              <a:t>bibendum</a:t>
            </a:r>
            <a:r>
              <a:rPr lang="en-US"/>
              <a:t> </a:t>
            </a:r>
            <a:r>
              <a:rPr lang="en-US" err="1"/>
              <a:t>scelerisque</a:t>
            </a:r>
            <a:r>
              <a:rPr lang="en-US"/>
              <a:t>. Class </a:t>
            </a:r>
            <a:r>
              <a:rPr lang="en-US" err="1"/>
              <a:t>aptent</a:t>
            </a:r>
            <a:r>
              <a:rPr lang="en-US"/>
              <a:t> </a:t>
            </a:r>
            <a:r>
              <a:rPr lang="en-US" err="1"/>
              <a:t>taciti</a:t>
            </a:r>
            <a:r>
              <a:rPr lang="en-US"/>
              <a:t> </a:t>
            </a:r>
            <a:r>
              <a:rPr lang="en-US" err="1"/>
              <a:t>sociosqu</a:t>
            </a:r>
            <a:r>
              <a:rPr lang="en-US"/>
              <a:t> ad </a:t>
            </a:r>
            <a:r>
              <a:rPr lang="en-US" err="1"/>
              <a:t>litora</a:t>
            </a:r>
            <a:r>
              <a:rPr lang="en-US"/>
              <a:t> </a:t>
            </a:r>
            <a:r>
              <a:rPr lang="en-US" err="1"/>
              <a:t>torquent</a:t>
            </a:r>
            <a:r>
              <a:rPr lang="en-US"/>
              <a:t>.</a:t>
            </a:r>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t" anchorCtr="0">
            <a:noAutofit/>
          </a:bodyPr>
          <a:lstStyle/>
          <a:p>
            <a:r>
              <a:rPr lang="en-US"/>
              <a:t>Click to edit title</a:t>
            </a:r>
          </a:p>
        </p:txBody>
      </p:sp>
    </p:spTree>
    <p:extLst>
      <p:ext uri="{BB962C8B-B14F-4D97-AF65-F5344CB8AC3E}">
        <p14:creationId xmlns:p14="http://schemas.microsoft.com/office/powerpoint/2010/main" val="487489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7999"/>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buNone/>
              <a:defRPr sz="2800" b="0" i="0">
                <a:solidFill>
                  <a:schemeClr val="bg1"/>
                </a:solidFill>
                <a:latin typeface="+mj-lt"/>
                <a:ea typeface="Georgia" charset="0"/>
                <a:cs typeface="Georgia" charset="0"/>
              </a:defRPr>
            </a:lvl1pPr>
          </a:lstStyle>
          <a:p>
            <a:pPr lvl="0"/>
            <a:r>
              <a:rPr lang="en-US"/>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a:t>Presentation</a:t>
            </a:r>
            <a:br>
              <a:rPr lang="en-US"/>
            </a:br>
            <a:r>
              <a:rPr lang="en-US"/>
              <a:t>Title</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7" y="5404694"/>
            <a:ext cx="3645511" cy="507454"/>
          </a:xfrm>
          <a:prstGeom prst="rect">
            <a:avLst/>
          </a:prstGeom>
        </p:spPr>
      </p:pic>
    </p:spTree>
    <p:extLst>
      <p:ext uri="{BB962C8B-B14F-4D97-AF65-F5344CB8AC3E}">
        <p14:creationId xmlns:p14="http://schemas.microsoft.com/office/powerpoint/2010/main" val="505879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hit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9"/>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noAutofit/>
          </a:bodyPr>
          <a:lstStyle>
            <a:lvl1pPr algn="l">
              <a:lnSpc>
                <a:spcPts val="5800"/>
              </a:lnSpc>
              <a:defRPr sz="6000" b="1" i="0" cap="all" baseline="0">
                <a:solidFill>
                  <a:srgbClr val="005BBB"/>
                </a:solidFill>
                <a:latin typeface="Arial" charset="0"/>
                <a:ea typeface="Arial" charset="0"/>
                <a:cs typeface="Arial" charset="0"/>
              </a:defRPr>
            </a:lvl1pPr>
          </a:lstStyle>
          <a:p>
            <a:r>
              <a:rPr lang="en-US"/>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Autofit/>
          </a:bodyPr>
          <a:lstStyle>
            <a:lvl1pPr marL="0" indent="0" algn="l">
              <a:buNone/>
              <a:defRPr sz="2800" b="0" baseline="0">
                <a:solidFill>
                  <a:schemeClr val="tx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Section title</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8021" y="255453"/>
            <a:ext cx="3685525" cy="513024"/>
          </a:xfrm>
          <a:prstGeom prst="rect">
            <a:avLst/>
          </a:prstGeom>
        </p:spPr>
      </p:pic>
    </p:spTree>
    <p:extLst>
      <p:ext uri="{BB962C8B-B14F-4D97-AF65-F5344CB8AC3E}">
        <p14:creationId xmlns:p14="http://schemas.microsoft.com/office/powerpoint/2010/main" val="7504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Blu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Autofit/>
          </a:bodyPr>
          <a:lstStyle>
            <a:lvl1pPr marL="0" indent="0" algn="l">
              <a:buNone/>
              <a:defRPr sz="2800" b="0" baseline="0">
                <a:solidFill>
                  <a:schemeClr val="bg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Section title</a:t>
            </a:r>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05286" y="237878"/>
            <a:ext cx="3645511" cy="507454"/>
          </a:xfrm>
          <a:prstGeom prst="rect">
            <a:avLst/>
          </a:prstGeom>
        </p:spPr>
      </p:pic>
    </p:spTree>
    <p:extLst>
      <p:ext uri="{BB962C8B-B14F-4D97-AF65-F5344CB8AC3E}">
        <p14:creationId xmlns:p14="http://schemas.microsoft.com/office/powerpoint/2010/main" val="851996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586417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err="1"/>
              <a:t>Em</a:t>
            </a:r>
            <a:r>
              <a:rPr lang="en-US"/>
              <a:t> </a:t>
            </a:r>
            <a:r>
              <a:rPr lang="en-US" err="1"/>
              <a:t>psum</a:t>
            </a:r>
            <a:r>
              <a:rPr lang="en-US"/>
              <a:t>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Mauris</a:t>
            </a:r>
            <a:r>
              <a:rPr lang="en-US"/>
              <a:t> </a:t>
            </a:r>
            <a:r>
              <a:rPr lang="en-US" err="1"/>
              <a:t>vehicula</a:t>
            </a:r>
            <a:r>
              <a:rPr lang="en-US"/>
              <a:t> dui in </a:t>
            </a:r>
            <a:r>
              <a:rPr lang="en-US" err="1"/>
              <a:t>neque</a:t>
            </a:r>
            <a:r>
              <a:rPr lang="en-US"/>
              <a:t> </a:t>
            </a:r>
            <a:r>
              <a:rPr lang="en-US" err="1"/>
              <a:t>dignissim</a:t>
            </a:r>
            <a:r>
              <a:rPr lang="en-US"/>
              <a:t>, in </a:t>
            </a:r>
            <a:r>
              <a:rPr lang="en-US" err="1"/>
              <a:t>aliquet</a:t>
            </a:r>
            <a:r>
              <a:rPr lang="en-US"/>
              <a:t> </a:t>
            </a:r>
            <a:r>
              <a:rPr lang="en-US" err="1"/>
              <a:t>nisl</a:t>
            </a:r>
            <a:r>
              <a:rPr lang="en-US"/>
              <a:t> </a:t>
            </a:r>
            <a:r>
              <a:rPr lang="en-US" err="1"/>
              <a:t>varius</a:t>
            </a:r>
            <a:r>
              <a:rPr lang="en-US"/>
              <a:t>. </a:t>
            </a:r>
            <a:r>
              <a:rPr lang="en-US" err="1"/>
              <a:t>Sed</a:t>
            </a:r>
            <a:r>
              <a:rPr lang="en-US"/>
              <a:t> a </a:t>
            </a:r>
            <a:r>
              <a:rPr lang="en-US" err="1"/>
              <a:t>erat</a:t>
            </a:r>
            <a:r>
              <a:rPr lang="en-US"/>
              <a:t> </a:t>
            </a:r>
            <a:r>
              <a:rPr lang="en-US" err="1"/>
              <a:t>ut</a:t>
            </a:r>
            <a:r>
              <a:rPr lang="en-US"/>
              <a:t> magna </a:t>
            </a:r>
            <a:r>
              <a:rPr lang="en-US" err="1"/>
              <a:t>vulputate</a:t>
            </a:r>
            <a:r>
              <a:rPr lang="en-US"/>
              <a:t> </a:t>
            </a:r>
            <a:r>
              <a:rPr lang="en-US" err="1"/>
              <a:t>feugiat</a:t>
            </a:r>
            <a:r>
              <a:rPr lang="en-US"/>
              <a:t>. </a:t>
            </a:r>
            <a:r>
              <a:rPr lang="en-US" err="1"/>
              <a:t>Quisque</a:t>
            </a:r>
            <a:r>
              <a:rPr lang="en-US"/>
              <a:t> </a:t>
            </a:r>
            <a:r>
              <a:rPr lang="en-US" err="1"/>
              <a:t>varius</a:t>
            </a:r>
            <a:r>
              <a:rPr lang="en-US"/>
              <a:t> libero </a:t>
            </a:r>
            <a:r>
              <a:rPr lang="en-US" err="1"/>
              <a:t>placerat</a:t>
            </a:r>
            <a:r>
              <a:rPr lang="en-US"/>
              <a:t> </a:t>
            </a:r>
            <a:r>
              <a:rPr lang="en-US" err="1"/>
              <a:t>erat</a:t>
            </a:r>
            <a:r>
              <a:rPr lang="en-US"/>
              <a:t> </a:t>
            </a:r>
            <a:r>
              <a:rPr lang="en-US" err="1"/>
              <a:t>lobortis</a:t>
            </a:r>
            <a:r>
              <a:rPr lang="en-US"/>
              <a:t> </a:t>
            </a:r>
            <a:r>
              <a:rPr lang="en-US" err="1"/>
              <a:t>congue</a:t>
            </a:r>
            <a:r>
              <a:rPr lang="en-US"/>
              <a:t>. Integer a </a:t>
            </a:r>
            <a:r>
              <a:rPr lang="en-US" err="1"/>
              <a:t>arcu</a:t>
            </a:r>
            <a:r>
              <a:rPr lang="en-US"/>
              <a:t> </a:t>
            </a:r>
            <a:r>
              <a:rPr lang="en-US" err="1"/>
              <a:t>vel</a:t>
            </a:r>
            <a:r>
              <a:rPr lang="en-US"/>
              <a:t> ante </a:t>
            </a:r>
            <a:r>
              <a:rPr lang="en-US" err="1"/>
              <a:t>bibendum</a:t>
            </a:r>
            <a:r>
              <a:rPr lang="en-US"/>
              <a:t> </a:t>
            </a:r>
            <a:r>
              <a:rPr lang="en-US" err="1"/>
              <a:t>scelerisque</a:t>
            </a:r>
            <a:r>
              <a:rPr lang="en-US"/>
              <a:t>. Class </a:t>
            </a:r>
            <a:r>
              <a:rPr lang="en-US" err="1"/>
              <a:t>aptent</a:t>
            </a:r>
            <a:r>
              <a:rPr lang="en-US"/>
              <a:t> </a:t>
            </a:r>
            <a:r>
              <a:rPr lang="en-US" err="1"/>
              <a:t>taciti</a:t>
            </a:r>
            <a:r>
              <a:rPr lang="en-US"/>
              <a:t> </a:t>
            </a:r>
            <a:r>
              <a:rPr lang="en-US" err="1"/>
              <a:t>sociosqu</a:t>
            </a:r>
            <a:r>
              <a:rPr lang="en-US"/>
              <a:t> ad </a:t>
            </a:r>
            <a:r>
              <a:rPr lang="en-US" err="1"/>
              <a:t>litora</a:t>
            </a:r>
            <a:r>
              <a:rPr lang="en-US"/>
              <a:t> </a:t>
            </a:r>
            <a:r>
              <a:rPr lang="en-US" err="1"/>
              <a:t>torquent</a:t>
            </a:r>
            <a:r>
              <a:rPr lang="en-US"/>
              <a:t>.</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t" anchorCtr="0">
            <a:noAutofit/>
          </a:bodyPr>
          <a:lstStyle>
            <a:lvl1pPr>
              <a:defRPr b="0"/>
            </a:lvl1pPr>
          </a:lstStyle>
          <a:p>
            <a:r>
              <a:rPr lang="en-US"/>
              <a:t>Click to edit title</a:t>
            </a:r>
          </a:p>
        </p:txBody>
      </p:sp>
    </p:spTree>
    <p:extLst>
      <p:ext uri="{BB962C8B-B14F-4D97-AF65-F5344CB8AC3E}">
        <p14:creationId xmlns:p14="http://schemas.microsoft.com/office/powerpoint/2010/main" val="3668979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Mauris</a:t>
            </a:r>
            <a:r>
              <a:rPr lang="en-US"/>
              <a:t> </a:t>
            </a:r>
            <a:r>
              <a:rPr lang="en-US" err="1"/>
              <a:t>vehicula</a:t>
            </a:r>
            <a:r>
              <a:rPr lang="en-US"/>
              <a:t> dui in </a:t>
            </a:r>
            <a:r>
              <a:rPr lang="en-US" err="1"/>
              <a:t>neque</a:t>
            </a:r>
            <a:r>
              <a:rPr lang="en-US"/>
              <a:t> </a:t>
            </a:r>
            <a:r>
              <a:rPr lang="en-US" err="1"/>
              <a:t>dignissim</a:t>
            </a:r>
            <a:r>
              <a:rPr lang="en-US"/>
              <a:t>, in </a:t>
            </a:r>
            <a:r>
              <a:rPr lang="en-US" err="1"/>
              <a:t>aliquet</a:t>
            </a:r>
            <a:r>
              <a:rPr lang="en-US"/>
              <a:t> </a:t>
            </a:r>
            <a:r>
              <a:rPr lang="en-US" err="1"/>
              <a:t>nisl</a:t>
            </a:r>
            <a:r>
              <a:rPr lang="en-US"/>
              <a:t> </a:t>
            </a:r>
            <a:r>
              <a:rPr lang="en-US" err="1"/>
              <a:t>varius</a:t>
            </a:r>
            <a:r>
              <a:rPr lang="en-US"/>
              <a:t>. </a:t>
            </a:r>
            <a:r>
              <a:rPr lang="en-US" err="1"/>
              <a:t>Sed</a:t>
            </a:r>
            <a:r>
              <a:rPr lang="en-US"/>
              <a:t> a </a:t>
            </a:r>
            <a:r>
              <a:rPr lang="en-US" err="1"/>
              <a:t>erat</a:t>
            </a:r>
            <a:r>
              <a:rPr lang="en-US"/>
              <a:t> </a:t>
            </a:r>
            <a:r>
              <a:rPr lang="en-US" err="1"/>
              <a:t>ut</a:t>
            </a:r>
            <a:r>
              <a:rPr lang="en-US"/>
              <a:t> magna </a:t>
            </a:r>
            <a:r>
              <a:rPr lang="en-US" err="1"/>
              <a:t>vulputate</a:t>
            </a:r>
            <a:r>
              <a:rPr lang="en-US"/>
              <a:t> </a:t>
            </a:r>
            <a:r>
              <a:rPr lang="en-US" err="1"/>
              <a:t>feugiat</a:t>
            </a:r>
            <a:r>
              <a:rPr lang="en-US"/>
              <a:t>. </a:t>
            </a:r>
            <a:r>
              <a:rPr lang="en-US" err="1"/>
              <a:t>Quisque</a:t>
            </a:r>
            <a:r>
              <a:rPr lang="en-US"/>
              <a:t> </a:t>
            </a:r>
            <a:r>
              <a:rPr lang="en-US" err="1"/>
              <a:t>varius</a:t>
            </a:r>
            <a:r>
              <a:rPr lang="en-US"/>
              <a:t> libero </a:t>
            </a:r>
            <a:r>
              <a:rPr lang="en-US" err="1"/>
              <a:t>placerat</a:t>
            </a:r>
            <a:r>
              <a:rPr lang="en-US"/>
              <a:t> </a:t>
            </a:r>
            <a:r>
              <a:rPr lang="en-US" err="1"/>
              <a:t>erat</a:t>
            </a:r>
            <a:r>
              <a:rPr lang="en-US"/>
              <a:t> </a:t>
            </a:r>
            <a:r>
              <a:rPr lang="en-US" err="1"/>
              <a:t>lobortis</a:t>
            </a:r>
            <a:r>
              <a:rPr lang="en-US"/>
              <a:t> </a:t>
            </a:r>
            <a:r>
              <a:rPr lang="en-US" err="1"/>
              <a:t>congue</a:t>
            </a:r>
            <a:r>
              <a:rPr lang="en-US"/>
              <a:t>. Integer a </a:t>
            </a:r>
            <a:r>
              <a:rPr lang="en-US" err="1"/>
              <a:t>arcu</a:t>
            </a:r>
            <a:r>
              <a:rPr lang="en-US"/>
              <a:t> </a:t>
            </a:r>
            <a:r>
              <a:rPr lang="en-US" err="1"/>
              <a:t>vel</a:t>
            </a:r>
            <a:r>
              <a:rPr lang="en-US"/>
              <a:t> ante </a:t>
            </a:r>
            <a:r>
              <a:rPr lang="en-US" err="1"/>
              <a:t>bibendum</a:t>
            </a:r>
            <a:r>
              <a:rPr lang="en-US"/>
              <a:t> </a:t>
            </a:r>
            <a:r>
              <a:rPr lang="en-US" err="1"/>
              <a:t>scelerisque</a:t>
            </a:r>
            <a:r>
              <a:rPr lang="en-US"/>
              <a:t>. </a:t>
            </a:r>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ct val="1000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err="1"/>
              <a:t>Etiam</a:t>
            </a:r>
            <a:r>
              <a:rPr lang="en-US"/>
              <a:t> </a:t>
            </a:r>
            <a:r>
              <a:rPr lang="en-US" err="1"/>
              <a:t>molestie</a:t>
            </a:r>
            <a:r>
              <a:rPr lang="en-US"/>
              <a:t> </a:t>
            </a:r>
            <a:r>
              <a:rPr lang="en-US" err="1"/>
              <a:t>velit</a:t>
            </a:r>
            <a:r>
              <a:rPr lang="en-US"/>
              <a:t> vitae dolor </a:t>
            </a:r>
            <a:r>
              <a:rPr lang="en-US" err="1"/>
              <a:t>euismod</a:t>
            </a:r>
            <a:r>
              <a:rPr lang="en-US"/>
              <a:t>, sit </a:t>
            </a:r>
            <a:r>
              <a:rPr lang="en-US" err="1"/>
              <a:t>amet</a:t>
            </a:r>
            <a:r>
              <a:rPr lang="en-US"/>
              <a:t> </a:t>
            </a:r>
            <a:r>
              <a:rPr lang="en-US" err="1"/>
              <a:t>finibus</a:t>
            </a:r>
            <a:r>
              <a:rPr lang="en-US"/>
              <a:t> </a:t>
            </a:r>
            <a:r>
              <a:rPr lang="en-US" err="1"/>
              <a:t>risus</a:t>
            </a:r>
            <a:r>
              <a:rPr lang="en-US"/>
              <a:t> </a:t>
            </a:r>
            <a:r>
              <a:rPr lang="en-US" err="1"/>
              <a:t>mattis</a:t>
            </a:r>
            <a:r>
              <a:rPr lang="en-US"/>
              <a:t>. In </a:t>
            </a:r>
            <a:r>
              <a:rPr lang="en-US" err="1"/>
              <a:t>ornare</a:t>
            </a:r>
            <a:r>
              <a:rPr lang="en-US"/>
              <a:t> convallis </a:t>
            </a:r>
            <a:r>
              <a:rPr lang="en-US" err="1"/>
              <a:t>velit</a:t>
            </a:r>
            <a:r>
              <a:rPr lang="en-US"/>
              <a:t> vitae cursus. Integer </a:t>
            </a:r>
            <a:r>
              <a:rPr lang="en-US" err="1"/>
              <a:t>egestas</a:t>
            </a:r>
            <a:r>
              <a:rPr lang="en-US"/>
              <a:t> sit </a:t>
            </a:r>
            <a:r>
              <a:rPr lang="en-US" err="1"/>
              <a:t>amet</a:t>
            </a:r>
            <a:r>
              <a:rPr lang="en-US"/>
              <a:t> mi </a:t>
            </a:r>
            <a:r>
              <a:rPr lang="en-US" err="1"/>
              <a:t>vehicula</a:t>
            </a:r>
            <a:r>
              <a:rPr lang="en-US"/>
              <a:t> </a:t>
            </a:r>
            <a:r>
              <a:rPr lang="en-US" err="1"/>
              <a:t>sollicitudin</a:t>
            </a:r>
            <a:r>
              <a:rPr lang="en-US"/>
              <a:t>. </a:t>
            </a:r>
            <a:r>
              <a:rPr lang="en-US" err="1"/>
              <a:t>Pellentesque</a:t>
            </a:r>
            <a:r>
              <a:rPr lang="en-US"/>
              <a:t> habitant </a:t>
            </a:r>
            <a:r>
              <a:rPr lang="en-US" err="1"/>
              <a:t>morbi</a:t>
            </a:r>
            <a:r>
              <a:rPr lang="en-US"/>
              <a:t> </a:t>
            </a:r>
            <a:r>
              <a:rPr lang="en-US" err="1"/>
              <a:t>tristique</a:t>
            </a:r>
            <a:r>
              <a:rPr lang="en-US"/>
              <a:t> </a:t>
            </a:r>
            <a:r>
              <a:rPr lang="en-US" err="1"/>
              <a:t>senectus</a:t>
            </a:r>
            <a:r>
              <a:rPr lang="en-US"/>
              <a:t> et </a:t>
            </a:r>
            <a:r>
              <a:rPr lang="en-US" err="1"/>
              <a:t>netus</a:t>
            </a:r>
            <a:r>
              <a:rPr lang="en-US"/>
              <a:t> et </a:t>
            </a:r>
            <a:r>
              <a:rPr lang="en-US" err="1"/>
              <a:t>malesuada</a:t>
            </a:r>
            <a:r>
              <a:rPr lang="en-US"/>
              <a:t> fames ac </a:t>
            </a:r>
            <a:r>
              <a:rPr lang="en-US" err="1"/>
              <a:t>turpis</a:t>
            </a:r>
            <a:r>
              <a:rPr lang="en-US"/>
              <a:t> </a:t>
            </a:r>
            <a:r>
              <a:rPr lang="en-US" err="1"/>
              <a:t>egestas</a:t>
            </a:r>
            <a:r>
              <a:rPr lang="en-US"/>
              <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t" anchorCtr="0">
            <a:noAutofit/>
          </a:bodyPr>
          <a:lstStyle>
            <a:lvl1pPr>
              <a:defRPr b="0"/>
            </a:lvl1pPr>
          </a:lstStyle>
          <a:p>
            <a:r>
              <a:rPr lang="en-US"/>
              <a:t>Click to edit title</a:t>
            </a:r>
          </a:p>
        </p:txBody>
      </p:sp>
    </p:spTree>
    <p:extLst>
      <p:ext uri="{BB962C8B-B14F-4D97-AF65-F5344CB8AC3E}">
        <p14:creationId xmlns:p14="http://schemas.microsoft.com/office/powerpoint/2010/main" val="618556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ct val="100000"/>
              </a:lnSpc>
              <a:spcBef>
                <a:spcPts val="1000"/>
              </a:spcBef>
              <a:spcAft>
                <a:spcPts val="0"/>
              </a:spcAft>
              <a:buClr>
                <a:srgbClr val="005BBB"/>
              </a:buClr>
              <a:buSzPct val="109000"/>
              <a:buFont typeface="Arial" charset="0"/>
              <a:buChar char="•"/>
              <a:tabLst/>
              <a:defRPr sz="20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a:t>
            </a:r>
          </a:p>
          <a:p>
            <a:r>
              <a:rPr lang="en-US" err="1"/>
              <a:t>Quisque</a:t>
            </a:r>
            <a:r>
              <a:rPr lang="en-US"/>
              <a:t> ac </a:t>
            </a:r>
            <a:r>
              <a:rPr lang="en-US" err="1"/>
              <a:t>orci</a:t>
            </a:r>
            <a:r>
              <a:rPr lang="en-US"/>
              <a:t> in </a:t>
            </a:r>
            <a:r>
              <a:rPr lang="en-US" err="1"/>
              <a:t>turpis</a:t>
            </a:r>
            <a:r>
              <a:rPr lang="en-US"/>
              <a:t> </a:t>
            </a:r>
            <a:r>
              <a:rPr lang="en-US" err="1"/>
              <a:t>dapibus</a:t>
            </a:r>
            <a:r>
              <a:rPr lang="en-US"/>
              <a:t> </a:t>
            </a:r>
            <a:r>
              <a:rPr lang="en-US" err="1"/>
              <a:t>sagittis</a:t>
            </a:r>
            <a:r>
              <a:rPr lang="en-US"/>
              <a:t>.</a:t>
            </a:r>
          </a:p>
          <a:p>
            <a:r>
              <a:rPr lang="en-US" err="1"/>
              <a:t>Donec</a:t>
            </a:r>
            <a:r>
              <a:rPr lang="en-US"/>
              <a:t> vitae </a:t>
            </a:r>
            <a:r>
              <a:rPr lang="en-US" err="1"/>
              <a:t>justo</a:t>
            </a:r>
            <a:r>
              <a:rPr lang="en-US"/>
              <a:t> et </a:t>
            </a:r>
            <a:r>
              <a:rPr lang="en-US" err="1"/>
              <a:t>neque</a:t>
            </a:r>
            <a:r>
              <a:rPr lang="en-US"/>
              <a:t> </a:t>
            </a:r>
            <a:r>
              <a:rPr lang="en-US" err="1"/>
              <a:t>mollis</a:t>
            </a:r>
            <a:r>
              <a:rPr lang="en-US"/>
              <a:t> </a:t>
            </a:r>
            <a:r>
              <a:rPr lang="en-US" err="1"/>
              <a:t>consectetur</a:t>
            </a:r>
            <a:r>
              <a:rPr lang="en-US"/>
              <a:t>.</a:t>
            </a:r>
          </a:p>
          <a:p>
            <a:r>
              <a:rPr lang="en-US" err="1"/>
              <a:t>Etiam</a:t>
            </a:r>
            <a:r>
              <a:rPr lang="en-US"/>
              <a:t> </a:t>
            </a:r>
            <a:r>
              <a:rPr lang="en-US" err="1"/>
              <a:t>aliquet</a:t>
            </a:r>
            <a:r>
              <a:rPr lang="en-US"/>
              <a:t> ex </a:t>
            </a:r>
            <a:r>
              <a:rPr lang="en-US" err="1"/>
              <a:t>sed</a:t>
            </a:r>
            <a:r>
              <a:rPr lang="en-US"/>
              <a:t> </a:t>
            </a:r>
            <a:r>
              <a:rPr lang="en-US" err="1"/>
              <a:t>bibendum</a:t>
            </a:r>
            <a:r>
              <a:rPr lang="en-US"/>
              <a:t> </a:t>
            </a:r>
            <a:r>
              <a:rPr lang="en-US" err="1"/>
              <a:t>consequat</a:t>
            </a:r>
            <a:r>
              <a:rPr lang="en-US"/>
              <a:t>.</a:t>
            </a:r>
          </a:p>
          <a:p>
            <a:r>
              <a:rPr lang="en-US" err="1"/>
              <a:t>Cras</a:t>
            </a:r>
            <a:r>
              <a:rPr lang="en-US"/>
              <a:t> </a:t>
            </a:r>
            <a:r>
              <a:rPr lang="en-US" err="1"/>
              <a:t>lacinia</a:t>
            </a:r>
            <a:r>
              <a:rPr lang="en-US"/>
              <a:t> </a:t>
            </a:r>
            <a:r>
              <a:rPr lang="en-US" err="1"/>
              <a:t>est</a:t>
            </a:r>
            <a:r>
              <a:rPr lang="en-US"/>
              <a:t> ac </a:t>
            </a:r>
            <a:r>
              <a:rPr lang="en-US" err="1"/>
              <a:t>elit</a:t>
            </a:r>
            <a:r>
              <a:rPr lang="en-US"/>
              <a:t> </a:t>
            </a:r>
            <a:r>
              <a:rPr lang="en-US" err="1"/>
              <a:t>dignissim</a:t>
            </a:r>
            <a:r>
              <a:rPr lang="en-US"/>
              <a:t> </a:t>
            </a:r>
            <a:r>
              <a:rPr lang="en-US" err="1"/>
              <a:t>varius</a:t>
            </a:r>
            <a:r>
              <a:rPr lang="en-US"/>
              <a:t>.</a:t>
            </a:r>
          </a:p>
          <a:p>
            <a:r>
              <a:rPr lang="en-US" err="1"/>
              <a:t>Duis</a:t>
            </a:r>
            <a:r>
              <a:rPr lang="en-US"/>
              <a:t> sit </a:t>
            </a:r>
            <a:r>
              <a:rPr lang="en-US" err="1"/>
              <a:t>amet</a:t>
            </a:r>
            <a:r>
              <a:rPr lang="en-US"/>
              <a:t> </a:t>
            </a:r>
            <a:r>
              <a:rPr lang="en-US" err="1"/>
              <a:t>odio</a:t>
            </a:r>
            <a:r>
              <a:rPr lang="en-US"/>
              <a:t> </a:t>
            </a:r>
            <a:r>
              <a:rPr lang="en-US" err="1"/>
              <a:t>facilisis</a:t>
            </a:r>
            <a:r>
              <a:rPr lang="en-US"/>
              <a:t> </a:t>
            </a:r>
            <a:r>
              <a:rPr lang="en-US" err="1"/>
              <a:t>turpis</a:t>
            </a:r>
            <a:r>
              <a:rPr lang="en-US"/>
              <a:t> </a:t>
            </a:r>
            <a:r>
              <a:rPr lang="en-US" err="1"/>
              <a:t>sodales</a:t>
            </a:r>
            <a:r>
              <a:rPr lang="en-US"/>
              <a:t> </a:t>
            </a:r>
            <a:r>
              <a:rPr lang="en-US" err="1"/>
              <a:t>placerat</a:t>
            </a:r>
            <a:r>
              <a:rPr lang="en-US"/>
              <a:t>.</a:t>
            </a:r>
          </a:p>
          <a:p>
            <a:r>
              <a:rPr lang="en-US"/>
              <a:t>Justo et neque odio facilisis turpis </a:t>
            </a:r>
            <a:r>
              <a:rPr lang="en-US" err="1"/>
              <a:t>sodales</a:t>
            </a:r>
            <a:r>
              <a:rPr lang="en-US"/>
              <a:t> placerat.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t" anchorCtr="0">
            <a:noAutofit/>
          </a:bodyPr>
          <a:lstStyle>
            <a:lvl1pPr>
              <a:defRPr b="0" baseline="0"/>
            </a:lvl1pPr>
          </a:lstStyle>
          <a:p>
            <a:r>
              <a:rPr lang="en-US"/>
              <a:t>Click to edit title</a:t>
            </a:r>
          </a:p>
        </p:txBody>
      </p:sp>
    </p:spTree>
    <p:extLst>
      <p:ext uri="{BB962C8B-B14F-4D97-AF65-F5344CB8AC3E}">
        <p14:creationId xmlns:p14="http://schemas.microsoft.com/office/powerpoint/2010/main" val="30740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7" name="Content Placeholder 6"/>
          <p:cNvSpPr>
            <a:spLocks noGrp="1"/>
          </p:cNvSpPr>
          <p:nvPr>
            <p:ph sz="quarter" idx="10" hasCustomPrompt="1"/>
          </p:nvPr>
        </p:nvSpPr>
        <p:spPr>
          <a:xfrm>
            <a:off x="566928" y="2185416"/>
            <a:ext cx="9678987" cy="3848100"/>
          </a:xfrm>
          <a:prstGeom prst="rect">
            <a:avLst/>
          </a:prstGeom>
        </p:spPr>
        <p:txBody>
          <a:bodyPr>
            <a:noAutofit/>
          </a:bodyPr>
          <a:lstStyle>
            <a:lvl1pPr marL="0" indent="0">
              <a:lnSpc>
                <a:spcPct val="100000"/>
              </a:lnSpc>
              <a:buClr>
                <a:srgbClr val="005BBB"/>
              </a:buClr>
              <a:buFontTx/>
              <a:buNone/>
              <a:defRPr sz="1700" b="1">
                <a:solidFill>
                  <a:srgbClr val="005BBB"/>
                </a:solidFill>
                <a:latin typeface="Arial" charset="0"/>
                <a:ea typeface="Arial" charset="0"/>
                <a:cs typeface="Arial" charset="0"/>
              </a:defRPr>
            </a:lvl1pPr>
            <a:lvl2pPr marL="736600" indent="-279400">
              <a:lnSpc>
                <a:spcPct val="100000"/>
              </a:lnSpc>
              <a:buClr>
                <a:srgbClr val="005BBB"/>
              </a:buClr>
              <a:buFont typeface="Arial" charset="0"/>
              <a:buChar char="•"/>
              <a:tabLst/>
              <a:defRPr sz="2000">
                <a:solidFill>
                  <a:schemeClr val="tx1"/>
                </a:solidFill>
                <a:latin typeface="Arial" charset="0"/>
                <a:ea typeface="Arial" charset="0"/>
                <a:cs typeface="Arial" charset="0"/>
              </a:defRPr>
            </a:lvl2pPr>
            <a:lvl3pPr marL="1143000" marR="0" indent="-228600" algn="l" defTabSz="914400" rtl="0" eaLnBrk="1" fontAlgn="auto" latinLnBrk="0" hangingPunct="1">
              <a:lnSpc>
                <a:spcPct val="100000"/>
              </a:lnSpc>
              <a:spcBef>
                <a:spcPts val="500"/>
              </a:spcBef>
              <a:spcAft>
                <a:spcPts val="0"/>
              </a:spcAft>
              <a:buClr>
                <a:srgbClr val="005BBB"/>
              </a:buClr>
              <a:buSzTx/>
              <a:buFont typeface="LucidaGrande" charset="0"/>
              <a:buChar char="-"/>
              <a:tabLst>
                <a:tab pos="1143000" algn="l"/>
              </a:tabLst>
              <a:defRPr sz="20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a:t>CLICK TO EDIT MASTER TEXT STYLES</a:t>
            </a:r>
          </a:p>
          <a:p>
            <a:pPr lvl="1"/>
            <a:r>
              <a:rPr lang="en-US"/>
              <a:t>Second level text</a:t>
            </a:r>
          </a:p>
          <a:p>
            <a:pPr lvl="2"/>
            <a:r>
              <a:rPr lang="en-US"/>
              <a:t>Third level</a:t>
            </a:r>
          </a:p>
          <a:p>
            <a:pPr lvl="1"/>
            <a:r>
              <a:rPr lang="en-US"/>
              <a:t>Second level text</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a:t>Third level</a:t>
            </a:r>
          </a:p>
          <a:p>
            <a:pPr lvl="0"/>
            <a:r>
              <a:rPr lang="en-US"/>
              <a:t>CLICK TO EDIT MASTER TEXT STYLES</a:t>
            </a:r>
          </a:p>
          <a:p>
            <a:pPr lvl="1"/>
            <a:r>
              <a:rPr lang="en-US"/>
              <a:t>Second level text </a:t>
            </a:r>
          </a:p>
          <a:p>
            <a:pPr lvl="2"/>
            <a:r>
              <a:rPr lang="en-US"/>
              <a:t>Third level</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a:t>Third level</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t" anchorCtr="0">
            <a:noAutofit/>
          </a:bodyPr>
          <a:lstStyle>
            <a:lvl1pPr>
              <a:defRPr b="0"/>
            </a:lvl1pPr>
          </a:lstStyle>
          <a:p>
            <a:r>
              <a:rPr lang="en-US"/>
              <a:t>Click to edit title</a:t>
            </a:r>
          </a:p>
        </p:txBody>
      </p:sp>
    </p:spTree>
    <p:extLst>
      <p:ext uri="{BB962C8B-B14F-4D97-AF65-F5344CB8AC3E}">
        <p14:creationId xmlns:p14="http://schemas.microsoft.com/office/powerpoint/2010/main" val="5494120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a:latin typeface="Arial" charset="0"/>
              </a:rPr>
              <a:t>‘-</a:t>
            </a:r>
          </a:p>
        </p:txBody>
      </p:sp>
      <p:sp>
        <p:nvSpPr>
          <p:cNvPr id="8" name="Title 1"/>
          <p:cNvSpPr txBox="1">
            <a:spLocks/>
          </p:cNvSpPr>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a:latin typeface="Georgia" charset="0"/>
              <a:ea typeface="Georgia" charset="0"/>
              <a:cs typeface="Georgia" charset="0"/>
            </a:endParaRPr>
          </a:p>
        </p:txBody>
      </p:sp>
      <p:sp>
        <p:nvSpPr>
          <p:cNvPr id="9" name="Text Placeholder 2"/>
          <p:cNvSpPr txBox="1">
            <a:spLocks/>
          </p:cNvSpPr>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a:latin typeface="Arial" charset="0"/>
              <a:ea typeface="Arial" charset="0"/>
              <a:cs typeface="Arial" charset="0"/>
            </a:endParaRPr>
          </a:p>
        </p:txBody>
      </p:sp>
      <p:pic>
        <p:nvPicPr>
          <p:cNvPr id="14" name="Picture 13"/>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t" anchorCtr="0">
            <a:normAutofit/>
          </a:bodyPr>
          <a:lstStyle/>
          <a:p>
            <a:r>
              <a:rPr lang="en-US"/>
              <a:t>Click to edit title</a:t>
            </a:r>
          </a:p>
        </p:txBody>
      </p:sp>
      <p:sp>
        <p:nvSpPr>
          <p:cNvPr id="11" name="Slide Number Placeholder 6"/>
          <p:cNvSpPr txBox="1">
            <a:spLocks/>
          </p:cNvSpPr>
          <p:nvPr userDrawn="1"/>
        </p:nvSpPr>
        <p:spPr>
          <a:xfrm>
            <a:off x="10255504" y="6240989"/>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charset="0"/>
                <a:ea typeface="Arial" charset="0"/>
                <a:cs typeface="Arial" charset="0"/>
              </a:rPr>
              <a:pPr/>
              <a:t>‹#›</a:t>
            </a:fld>
            <a:endParaRPr lang="en-US" sz="1600" b="1">
              <a:solidFill>
                <a:schemeClr val="tx1"/>
              </a:solidFill>
              <a:latin typeface="Arial" charset="0"/>
              <a:ea typeface="Arial" charset="0"/>
              <a:cs typeface="Arial" charset="0"/>
            </a:endParaRPr>
          </a:p>
        </p:txBody>
      </p:sp>
      <p:pic>
        <p:nvPicPr>
          <p:cNvPr id="10" name="Picture 9"/>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178021" y="255453"/>
            <a:ext cx="3685525" cy="513024"/>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908" r:id="rId1"/>
    <p:sldLayoutId id="2147483896" r:id="rId2"/>
    <p:sldLayoutId id="2147483894" r:id="rId3"/>
    <p:sldLayoutId id="2147483909" r:id="rId4"/>
    <p:sldLayoutId id="2147483905" r:id="rId5"/>
    <p:sldLayoutId id="2147483895" r:id="rId6"/>
    <p:sldLayoutId id="2147483897" r:id="rId7"/>
    <p:sldLayoutId id="2147483907" r:id="rId8"/>
    <p:sldLayoutId id="2147483898" r:id="rId9"/>
    <p:sldLayoutId id="2147483900" r:id="rId10"/>
    <p:sldLayoutId id="2147483906" r:id="rId11"/>
    <p:sldLayoutId id="2147483902" r:id="rId12"/>
    <p:sldLayoutId id="2147483904" r:id="rId13"/>
  </p:sldLayoutIdLst>
  <p:hf hdr="0" dt="0"/>
  <p:txStyles>
    <p:title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p:titleStyle>
    <p:bodyStyle>
      <a:lvl1pPr marL="228600" indent="-228600" algn="l" defTabSz="914400" rtl="0" eaLnBrk="1" latinLnBrk="0" hangingPunct="1">
        <a:lnSpc>
          <a:spcPct val="10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10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10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80">
          <p15:clr>
            <a:srgbClr val="F26B43"/>
          </p15:clr>
        </p15:guide>
        <p15:guide id="2" pos="416">
          <p15:clr>
            <a:srgbClr val="F26B43"/>
          </p15:clr>
        </p15:guide>
        <p15:guide id="3" orient="horz" pos="4016">
          <p15:clr>
            <a:srgbClr val="F26B43"/>
          </p15:clr>
        </p15:guide>
        <p15:guide id="4" pos="7392">
          <p15:clr>
            <a:srgbClr val="F26B43"/>
          </p15:clr>
        </p15:guide>
        <p15:guide id="5" pos="288">
          <p15:clr>
            <a:srgbClr val="F26B43"/>
          </p15:clr>
        </p15:guide>
        <p15:guide id="6" pos="4464">
          <p15:clr>
            <a:srgbClr val="F26B43"/>
          </p15:clr>
        </p15:guide>
        <p15:guide id="7" pos="4704">
          <p15:clr>
            <a:srgbClr val="F26B43"/>
          </p15:clr>
        </p15:guide>
        <p15:guide id="8" pos="4512">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png"/><Relationship Id="rId1" Type="http://schemas.openxmlformats.org/officeDocument/2006/relationships/slideLayout" Target="../slideLayouts/slideLayout6.xml"/><Relationship Id="rId4" Type="http://schemas.openxmlformats.org/officeDocument/2006/relationships/image" Target="../media/image23.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9.xml"/><Relationship Id="rId5" Type="http://schemas.openxmlformats.org/officeDocument/2006/relationships/image" Target="../media/image13.jpeg"/><Relationship Id="rId4"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microsoft.com/office/2018/10/relationships/comments" Target="../comments/modernComment_127_7391161E.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microsoft.com/office/2018/10/relationships/comments" Target="../comments/modernComment_135_1C680C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94886" y="2849953"/>
            <a:ext cx="6638544" cy="2394784"/>
          </a:xfrm>
        </p:spPr>
        <p:txBody>
          <a:bodyPr vert="horz" lIns="0" tIns="45720" rIns="91440" bIns="45720" rtlCol="0" anchor="t">
            <a:noAutofit/>
          </a:bodyPr>
          <a:lstStyle/>
          <a:p>
            <a:r>
              <a:rPr lang="en-US" sz="1800">
                <a:solidFill>
                  <a:srgbClr val="002060"/>
                </a:solidFill>
                <a:latin typeface="Arial"/>
                <a:cs typeface="Arial"/>
              </a:rPr>
              <a:t>TEAM MEMBERS : Archit</a:t>
            </a:r>
            <a:r>
              <a:rPr lang="en-US" sz="1800">
                <a:solidFill>
                  <a:srgbClr val="002060"/>
                </a:solidFill>
                <a:latin typeface="Arial"/>
                <a:ea typeface="+mj-lt"/>
                <a:cs typeface="Arial"/>
              </a:rPr>
              <a:t> Shukla </a:t>
            </a:r>
          </a:p>
          <a:p>
            <a:r>
              <a:rPr lang="en-US" sz="1800">
                <a:solidFill>
                  <a:srgbClr val="002060"/>
                </a:solidFill>
                <a:latin typeface="Arial"/>
                <a:ea typeface="+mj-lt"/>
                <a:cs typeface="Arial"/>
              </a:rPr>
              <a:t>                                </a:t>
            </a:r>
            <a:r>
              <a:rPr lang="en-US" sz="1800" err="1">
                <a:solidFill>
                  <a:srgbClr val="002060"/>
                </a:solidFill>
                <a:latin typeface="Arial"/>
                <a:ea typeface="+mj-lt"/>
                <a:cs typeface="Arial"/>
              </a:rPr>
              <a:t>Tahenan</a:t>
            </a:r>
            <a:r>
              <a:rPr lang="en-US" sz="1800">
                <a:solidFill>
                  <a:srgbClr val="002060"/>
                </a:solidFill>
                <a:latin typeface="Arial"/>
                <a:ea typeface="+mj-lt"/>
                <a:cs typeface="Arial"/>
              </a:rPr>
              <a:t> Haroon </a:t>
            </a:r>
            <a:r>
              <a:rPr lang="en-US" sz="1800" err="1">
                <a:solidFill>
                  <a:srgbClr val="002060"/>
                </a:solidFill>
                <a:latin typeface="Arial"/>
                <a:ea typeface="+mj-lt"/>
                <a:cs typeface="Arial"/>
              </a:rPr>
              <a:t>Shamashapure</a:t>
            </a:r>
            <a:endParaRPr lang="en-US" sz="1800">
              <a:solidFill>
                <a:srgbClr val="002060"/>
              </a:solidFill>
              <a:latin typeface="Arial"/>
              <a:ea typeface="+mj-lt"/>
              <a:cs typeface="Arial"/>
            </a:endParaRPr>
          </a:p>
          <a:p>
            <a:r>
              <a:rPr lang="en-US" sz="1800">
                <a:solidFill>
                  <a:srgbClr val="002060"/>
                </a:solidFill>
                <a:latin typeface="Arial"/>
                <a:ea typeface="+mj-lt"/>
                <a:cs typeface="Arial"/>
              </a:rPr>
              <a:t>                                Mohammed Abu Zaid Younes Abu Zaid</a:t>
            </a:r>
          </a:p>
          <a:p>
            <a:r>
              <a:rPr lang="en-US" sz="1800">
                <a:solidFill>
                  <a:srgbClr val="002060"/>
                </a:solidFill>
                <a:latin typeface="Arial"/>
                <a:ea typeface="+mj-lt"/>
                <a:cs typeface="Arial"/>
              </a:rPr>
              <a:t>                                Pravallika </a:t>
            </a:r>
            <a:r>
              <a:rPr lang="en-US" sz="1800" err="1">
                <a:solidFill>
                  <a:srgbClr val="002060"/>
                </a:solidFill>
                <a:latin typeface="Arial"/>
                <a:ea typeface="+mj-lt"/>
                <a:cs typeface="Arial"/>
              </a:rPr>
              <a:t>Modala</a:t>
            </a:r>
            <a:r>
              <a:rPr lang="en-US" sz="1800">
                <a:solidFill>
                  <a:srgbClr val="002060"/>
                </a:solidFill>
                <a:latin typeface="Arial"/>
                <a:ea typeface="+mj-lt"/>
                <a:cs typeface="Arial"/>
              </a:rPr>
              <a:t> Venkata Shiva Naga</a:t>
            </a:r>
            <a:endParaRPr lang="en-US" sz="1800">
              <a:solidFill>
                <a:srgbClr val="002060"/>
              </a:solidFill>
              <a:latin typeface="Arial"/>
              <a:cs typeface="Arial"/>
            </a:endParaRPr>
          </a:p>
          <a:p>
            <a:r>
              <a:rPr lang="en-US" sz="1800">
                <a:solidFill>
                  <a:srgbClr val="002060"/>
                </a:solidFill>
                <a:latin typeface="Arial"/>
                <a:cs typeface="Arial"/>
              </a:rPr>
              <a:t>                                Bharath Chandra </a:t>
            </a:r>
            <a:r>
              <a:rPr lang="en-US" sz="1800" err="1">
                <a:solidFill>
                  <a:srgbClr val="002060"/>
                </a:solidFill>
                <a:latin typeface="Arial"/>
                <a:cs typeface="Arial"/>
              </a:rPr>
              <a:t>Kanumalli</a:t>
            </a:r>
            <a:endParaRPr lang="en-US" sz="1800">
              <a:solidFill>
                <a:srgbClr val="002060"/>
              </a:solidFill>
              <a:latin typeface="Arial"/>
              <a:cs typeface="Arial"/>
            </a:endParaRPr>
          </a:p>
          <a:p>
            <a:r>
              <a:rPr lang="en-US" sz="1800">
                <a:solidFill>
                  <a:srgbClr val="002060"/>
                </a:solidFill>
                <a:latin typeface="Arial"/>
                <a:cs typeface="Arial"/>
              </a:rPr>
              <a:t>COURSE : 701- Internet Of Things</a:t>
            </a:r>
          </a:p>
          <a:p>
            <a:endParaRPr lang="en-US" sz="1800">
              <a:solidFill>
                <a:srgbClr val="002060"/>
              </a:solidFill>
              <a:latin typeface="Arial"/>
              <a:cs typeface="Arial"/>
            </a:endParaRPr>
          </a:p>
          <a:p>
            <a:endParaRPr lang="en-US" sz="1800">
              <a:solidFill>
                <a:srgbClr val="002060"/>
              </a:solidFill>
              <a:latin typeface="Arial"/>
              <a:cs typeface="Arial"/>
            </a:endParaRPr>
          </a:p>
          <a:p>
            <a:endParaRPr lang="en-US" sz="1800">
              <a:solidFill>
                <a:srgbClr val="002060"/>
              </a:solidFill>
              <a:latin typeface="Arial"/>
              <a:cs typeface="Arial"/>
            </a:endParaRPr>
          </a:p>
          <a:p>
            <a:endParaRPr lang="en-US">
              <a:solidFill>
                <a:srgbClr val="002060"/>
              </a:solidFill>
              <a:latin typeface="Arial"/>
              <a:cs typeface="Arial"/>
            </a:endParaRPr>
          </a:p>
        </p:txBody>
      </p:sp>
      <p:sp>
        <p:nvSpPr>
          <p:cNvPr id="3" name="Title 2"/>
          <p:cNvSpPr>
            <a:spLocks noGrp="1"/>
          </p:cNvSpPr>
          <p:nvPr>
            <p:ph type="ctrTitle"/>
          </p:nvPr>
        </p:nvSpPr>
        <p:spPr>
          <a:xfrm>
            <a:off x="314931" y="331373"/>
            <a:ext cx="7671477" cy="2386584"/>
          </a:xfrm>
        </p:spPr>
        <p:txBody>
          <a:bodyPr/>
          <a:lstStyle/>
          <a:p>
            <a:r>
              <a:rPr lang="en-US" sz="4800">
                <a:latin typeface="Arial"/>
                <a:cs typeface="Arial"/>
              </a:rPr>
              <a:t>Disaster management </a:t>
            </a:r>
            <a:br>
              <a:rPr lang="en-US" sz="4800">
                <a:latin typeface="Arial"/>
                <a:cs typeface="Arial"/>
              </a:rPr>
            </a:br>
            <a:r>
              <a:rPr lang="en-US" sz="4800">
                <a:latin typeface="Arial"/>
                <a:cs typeface="Arial"/>
              </a:rPr>
              <a:t>using Lora</a:t>
            </a:r>
            <a:endParaRPr lang="en-US" sz="4800"/>
          </a:p>
        </p:txBody>
      </p:sp>
    </p:spTree>
    <p:extLst>
      <p:ext uri="{BB962C8B-B14F-4D97-AF65-F5344CB8AC3E}">
        <p14:creationId xmlns:p14="http://schemas.microsoft.com/office/powerpoint/2010/main" val="1736673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8AA993E-463D-5309-C590-4AFE95D81FD7}"/>
              </a:ext>
            </a:extLst>
          </p:cNvPr>
          <p:cNvSpPr txBox="1"/>
          <p:nvPr/>
        </p:nvSpPr>
        <p:spPr>
          <a:xfrm>
            <a:off x="517301" y="1257837"/>
            <a:ext cx="2743200" cy="523220"/>
          </a:xfrm>
          <a:prstGeom prst="rect">
            <a:avLst/>
          </a:prstGeom>
        </p:spPr>
        <p:txBody>
          <a:bodyPr vert="horz" lIns="91440" tIns="45720" rIns="91440" bIns="45720" rtlCol="0" anchor="t" anchorCtr="0">
            <a:noAutofit/>
          </a:bodyPr>
          <a:lstStyle/>
          <a:p>
            <a:pPr defTabSz="914400">
              <a:lnSpc>
                <a:spcPct val="90000"/>
              </a:lnSpc>
              <a:spcBef>
                <a:spcPct val="0"/>
              </a:spcBef>
            </a:pPr>
            <a:r>
              <a:rPr lang="en-US" sz="3000">
                <a:solidFill>
                  <a:schemeClr val="tx2"/>
                </a:solidFill>
                <a:latin typeface="+mj-lt"/>
              </a:rPr>
              <a:t>Conclusion</a:t>
            </a:r>
            <a:endParaRPr lang="en-GB" sz="3000">
              <a:solidFill>
                <a:schemeClr val="tx2"/>
              </a:solidFill>
              <a:latin typeface="+mj-lt"/>
            </a:endParaRPr>
          </a:p>
        </p:txBody>
      </p:sp>
      <p:sp>
        <p:nvSpPr>
          <p:cNvPr id="9" name="TextBox 8">
            <a:extLst>
              <a:ext uri="{FF2B5EF4-FFF2-40B4-BE49-F238E27FC236}">
                <a16:creationId xmlns:a16="http://schemas.microsoft.com/office/drawing/2014/main" id="{3B13374C-EB18-9EA1-024F-D96FE45F9DBB}"/>
              </a:ext>
            </a:extLst>
          </p:cNvPr>
          <p:cNvSpPr txBox="1"/>
          <p:nvPr/>
        </p:nvSpPr>
        <p:spPr>
          <a:xfrm>
            <a:off x="616288" y="1836168"/>
            <a:ext cx="9500616" cy="1477328"/>
          </a:xfrm>
          <a:prstGeom prst="rect">
            <a:avLst/>
          </a:prstGeom>
          <a:noFill/>
        </p:spPr>
        <p:txBody>
          <a:bodyPr wrap="square" lIns="91440" tIns="45720" rIns="91440" bIns="45720" rtlCol="0" anchor="t">
            <a:spAutoFit/>
          </a:bodyPr>
          <a:lstStyle/>
          <a:p>
            <a:pPr marL="285750" indent="-285750">
              <a:buFont typeface="Arial"/>
              <a:buChar char="•"/>
            </a:pPr>
            <a:r>
              <a:rPr lang="en-IN"/>
              <a:t>This model, combines voice recognition with LoRa wireless communication to provide a robust solution for real time data transmission during earthquakes and floods.</a:t>
            </a:r>
            <a:endParaRPr lang="en-US">
              <a:cs typeface="Arial"/>
            </a:endParaRPr>
          </a:p>
          <a:p>
            <a:pPr marL="285750" indent="-285750">
              <a:buFont typeface="Arial"/>
              <a:buChar char="•"/>
            </a:pPr>
            <a:endParaRPr lang="en-US">
              <a:cs typeface="Arial"/>
            </a:endParaRPr>
          </a:p>
          <a:p>
            <a:pPr marL="285750" indent="-285750">
              <a:buFont typeface="Arial"/>
              <a:buChar char="•"/>
            </a:pPr>
            <a:r>
              <a:rPr lang="en-IN"/>
              <a:t>This can enhance emergency response efficiency and play a pivotal role in improving disaster management.</a:t>
            </a:r>
            <a:endParaRPr lang="en-IN">
              <a:cs typeface="Arial"/>
            </a:endParaRPr>
          </a:p>
        </p:txBody>
      </p:sp>
      <p:pic>
        <p:nvPicPr>
          <p:cNvPr id="2" name="Picture 1" descr="A screenshot of a computer&#10;&#10;Description automatically generated">
            <a:extLst>
              <a:ext uri="{FF2B5EF4-FFF2-40B4-BE49-F238E27FC236}">
                <a16:creationId xmlns:a16="http://schemas.microsoft.com/office/drawing/2014/main" id="{83596BD3-8E4C-5FA6-9249-F6A34AC8B796}"/>
              </a:ext>
            </a:extLst>
          </p:cNvPr>
          <p:cNvPicPr>
            <a:picLocks noChangeAspect="1"/>
          </p:cNvPicPr>
          <p:nvPr/>
        </p:nvPicPr>
        <p:blipFill rotWithShape="1">
          <a:blip r:embed="rId2"/>
          <a:srcRect l="9749" r="12562"/>
          <a:stretch/>
        </p:blipFill>
        <p:spPr>
          <a:xfrm>
            <a:off x="2880360" y="3313496"/>
            <a:ext cx="5349240" cy="3534389"/>
          </a:xfrm>
          <a:prstGeom prst="rect">
            <a:avLst/>
          </a:prstGeom>
        </p:spPr>
      </p:pic>
      <p:pic>
        <p:nvPicPr>
          <p:cNvPr id="5" name="Picture 4">
            <a:extLst>
              <a:ext uri="{FF2B5EF4-FFF2-40B4-BE49-F238E27FC236}">
                <a16:creationId xmlns:a16="http://schemas.microsoft.com/office/drawing/2014/main" id="{E02972B1-130A-B85B-8C07-8C0F6C652A10}"/>
              </a:ext>
            </a:extLst>
          </p:cNvPr>
          <p:cNvPicPr>
            <a:picLocks noChangeAspect="1"/>
          </p:cNvPicPr>
          <p:nvPr/>
        </p:nvPicPr>
        <p:blipFill>
          <a:blip r:embed="rId3"/>
          <a:stretch>
            <a:fillRect/>
          </a:stretch>
        </p:blipFill>
        <p:spPr>
          <a:xfrm>
            <a:off x="517301" y="3538369"/>
            <a:ext cx="1989267" cy="2652356"/>
          </a:xfrm>
          <a:prstGeom prst="rect">
            <a:avLst/>
          </a:prstGeom>
        </p:spPr>
      </p:pic>
      <p:pic>
        <p:nvPicPr>
          <p:cNvPr id="7" name="Picture 6">
            <a:extLst>
              <a:ext uri="{FF2B5EF4-FFF2-40B4-BE49-F238E27FC236}">
                <a16:creationId xmlns:a16="http://schemas.microsoft.com/office/drawing/2014/main" id="{EB9DA0A2-F0C5-1316-44A2-7B14B2B53235}"/>
              </a:ext>
            </a:extLst>
          </p:cNvPr>
          <p:cNvPicPr>
            <a:picLocks noChangeAspect="1"/>
          </p:cNvPicPr>
          <p:nvPr/>
        </p:nvPicPr>
        <p:blipFill rotWithShape="1">
          <a:blip r:embed="rId4"/>
          <a:srcRect l="12675" t="13451" r="20265"/>
          <a:stretch/>
        </p:blipFill>
        <p:spPr>
          <a:xfrm>
            <a:off x="8603392" y="3429000"/>
            <a:ext cx="2773680" cy="2684846"/>
          </a:xfrm>
          <a:prstGeom prst="rect">
            <a:avLst/>
          </a:prstGeom>
        </p:spPr>
      </p:pic>
      <p:sp>
        <p:nvSpPr>
          <p:cNvPr id="8" name="TextBox 7">
            <a:extLst>
              <a:ext uri="{FF2B5EF4-FFF2-40B4-BE49-F238E27FC236}">
                <a16:creationId xmlns:a16="http://schemas.microsoft.com/office/drawing/2014/main" id="{727FC1A0-15A2-630E-F5CE-F8830F0ABD3B}"/>
              </a:ext>
            </a:extLst>
          </p:cNvPr>
          <p:cNvSpPr txBox="1"/>
          <p:nvPr/>
        </p:nvSpPr>
        <p:spPr>
          <a:xfrm>
            <a:off x="517301" y="6414016"/>
            <a:ext cx="723275" cy="369332"/>
          </a:xfrm>
          <a:prstGeom prst="rect">
            <a:avLst/>
          </a:prstGeom>
          <a:noFill/>
        </p:spPr>
        <p:txBody>
          <a:bodyPr wrap="none" lIns="91440" tIns="45720" rIns="91440" bIns="45720" rtlCol="0" anchor="t">
            <a:spAutoFit/>
          </a:bodyPr>
          <a:lstStyle/>
          <a:p>
            <a:r>
              <a:rPr lang="en-IN"/>
              <a:t>Edge</a:t>
            </a:r>
          </a:p>
        </p:txBody>
      </p:sp>
      <p:sp>
        <p:nvSpPr>
          <p:cNvPr id="10" name="TextBox 9">
            <a:extLst>
              <a:ext uri="{FF2B5EF4-FFF2-40B4-BE49-F238E27FC236}">
                <a16:creationId xmlns:a16="http://schemas.microsoft.com/office/drawing/2014/main" id="{47873A18-F646-DE38-7FC5-ED7A332A396F}"/>
              </a:ext>
            </a:extLst>
          </p:cNvPr>
          <p:cNvSpPr txBox="1"/>
          <p:nvPr/>
        </p:nvSpPr>
        <p:spPr>
          <a:xfrm>
            <a:off x="8970264" y="6229350"/>
            <a:ext cx="1095172" cy="369332"/>
          </a:xfrm>
          <a:prstGeom prst="rect">
            <a:avLst/>
          </a:prstGeom>
          <a:noFill/>
        </p:spPr>
        <p:txBody>
          <a:bodyPr wrap="none" lIns="91440" tIns="45720" rIns="91440" bIns="45720" rtlCol="0" anchor="t">
            <a:spAutoFit/>
          </a:bodyPr>
          <a:lstStyle/>
          <a:p>
            <a:r>
              <a:rPr lang="en-IN"/>
              <a:t>Gateway</a:t>
            </a:r>
          </a:p>
        </p:txBody>
      </p:sp>
    </p:spTree>
    <p:extLst>
      <p:ext uri="{BB962C8B-B14F-4D97-AF65-F5344CB8AC3E}">
        <p14:creationId xmlns:p14="http://schemas.microsoft.com/office/powerpoint/2010/main" val="32644394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8AA993E-463D-5309-C590-4AFE95D81FD7}"/>
              </a:ext>
            </a:extLst>
          </p:cNvPr>
          <p:cNvSpPr txBox="1"/>
          <p:nvPr/>
        </p:nvSpPr>
        <p:spPr>
          <a:xfrm>
            <a:off x="517301" y="1257837"/>
            <a:ext cx="6994951" cy="625578"/>
          </a:xfrm>
          <a:prstGeom prst="rect">
            <a:avLst/>
          </a:prstGeom>
        </p:spPr>
        <p:txBody>
          <a:bodyPr vert="horz" lIns="91440" tIns="45720" rIns="91440" bIns="45720" rtlCol="0" anchor="t" anchorCtr="0">
            <a:noAutofit/>
          </a:bodyPr>
          <a:lstStyle/>
          <a:p>
            <a:pPr defTabSz="914400">
              <a:lnSpc>
                <a:spcPct val="90000"/>
              </a:lnSpc>
              <a:spcBef>
                <a:spcPct val="0"/>
              </a:spcBef>
            </a:pPr>
            <a:r>
              <a:rPr lang="en-US" sz="3000">
                <a:solidFill>
                  <a:schemeClr val="tx2"/>
                </a:solidFill>
                <a:latin typeface="+mj-lt"/>
              </a:rPr>
              <a:t>Limitations and Future Perspective</a:t>
            </a:r>
          </a:p>
        </p:txBody>
      </p:sp>
      <p:sp>
        <p:nvSpPr>
          <p:cNvPr id="5" name="Text Placeholder 3">
            <a:extLst>
              <a:ext uri="{FF2B5EF4-FFF2-40B4-BE49-F238E27FC236}">
                <a16:creationId xmlns:a16="http://schemas.microsoft.com/office/drawing/2014/main" id="{C7671836-2197-074F-8635-06B6FD20C07C}"/>
              </a:ext>
            </a:extLst>
          </p:cNvPr>
          <p:cNvSpPr>
            <a:spLocks noGrp="1"/>
          </p:cNvSpPr>
          <p:nvPr>
            <p:ph type="body" idx="1"/>
          </p:nvPr>
        </p:nvSpPr>
        <p:spPr>
          <a:xfrm>
            <a:off x="518463" y="1887195"/>
            <a:ext cx="10516749" cy="4139926"/>
          </a:xfrm>
        </p:spPr>
        <p:txBody>
          <a:bodyPr vert="horz" lIns="91440" tIns="45720" rIns="91440" bIns="45720" rtlCol="0" anchor="t">
            <a:noAutofit/>
          </a:bodyPr>
          <a:lstStyle/>
          <a:p>
            <a:pPr marL="285750" indent="-285750">
              <a:buFont typeface="Wingdings" panose="020B0604020202020204" pitchFamily="34" charset="0"/>
              <a:buChar char="Ø"/>
            </a:pPr>
            <a:r>
              <a:rPr lang="en-US" b="1" spc="0">
                <a:solidFill>
                  <a:srgbClr val="666666"/>
                </a:solidFill>
                <a:latin typeface="Arial"/>
                <a:cs typeface="Arial"/>
              </a:rPr>
              <a:t>LoRa Communication</a:t>
            </a:r>
            <a:endParaRPr lang="en-US" b="1" spc="0">
              <a:solidFill>
                <a:srgbClr val="666666"/>
              </a:solidFill>
              <a:cs typeface="Arial"/>
            </a:endParaRPr>
          </a:p>
          <a:p>
            <a:pPr marL="742315" lvl="1" indent="-285750">
              <a:buFont typeface="Arial"/>
              <a:buChar char="•"/>
            </a:pPr>
            <a:r>
              <a:rPr lang="en-US" sz="1800">
                <a:solidFill>
                  <a:srgbClr val="374151"/>
                </a:solidFill>
                <a:latin typeface="Arial"/>
                <a:cs typeface="Arial"/>
              </a:rPr>
              <a:t>Interference from other data transmission using the same band.</a:t>
            </a:r>
            <a:endParaRPr lang="en-US" sz="1800">
              <a:solidFill>
                <a:srgbClr val="374151"/>
              </a:solidFill>
            </a:endParaRPr>
          </a:p>
          <a:p>
            <a:pPr marL="742315" lvl="1" indent="-285750">
              <a:buFont typeface="Arial"/>
              <a:buChar char="•"/>
            </a:pPr>
            <a:r>
              <a:rPr lang="en-US" sz="1800">
                <a:solidFill>
                  <a:srgbClr val="374151"/>
                </a:solidFill>
                <a:latin typeface="Arial"/>
                <a:cs typeface="Arial"/>
              </a:rPr>
              <a:t>Security : LoRa Security Protocols can be utilized.</a:t>
            </a:r>
            <a:endParaRPr lang="en-US" sz="1800">
              <a:solidFill>
                <a:srgbClr val="374151"/>
              </a:solidFill>
            </a:endParaRPr>
          </a:p>
          <a:p>
            <a:pPr marL="742315" lvl="1" indent="-285750">
              <a:buFont typeface="Arial"/>
              <a:buChar char="•"/>
            </a:pPr>
            <a:r>
              <a:rPr lang="en-US" sz="1800">
                <a:solidFill>
                  <a:srgbClr val="374151"/>
                </a:solidFill>
                <a:latin typeface="Arial"/>
                <a:cs typeface="Arial"/>
              </a:rPr>
              <a:t>Data Packets : Longer range needs tuning the receiving packet size.</a:t>
            </a:r>
            <a:endParaRPr lang="en-US" sz="1800">
              <a:solidFill>
                <a:srgbClr val="374151"/>
              </a:solidFill>
            </a:endParaRPr>
          </a:p>
          <a:p>
            <a:pPr marL="742315" lvl="1" indent="-285750">
              <a:buFont typeface="Arial"/>
              <a:buChar char="•"/>
            </a:pPr>
            <a:endParaRPr lang="en-US">
              <a:solidFill>
                <a:srgbClr val="374151"/>
              </a:solidFill>
              <a:latin typeface="Arial"/>
              <a:cs typeface="Arial"/>
            </a:endParaRPr>
          </a:p>
          <a:p>
            <a:pPr marL="285750" indent="-285750">
              <a:buFont typeface="Wingdings,Sans-Serif"/>
              <a:buChar char="Ø"/>
            </a:pPr>
            <a:r>
              <a:rPr lang="en-US" b="1" spc="0">
                <a:solidFill>
                  <a:srgbClr val="666666"/>
                </a:solidFill>
                <a:latin typeface="Arial"/>
                <a:cs typeface="Arial"/>
              </a:rPr>
              <a:t>  Edge Speech Processing</a:t>
            </a:r>
            <a:endParaRPr lang="en-US" spc="0">
              <a:solidFill>
                <a:srgbClr val="666666"/>
              </a:solidFill>
              <a:latin typeface="Arial"/>
              <a:cs typeface="Arial"/>
            </a:endParaRPr>
          </a:p>
          <a:p>
            <a:pPr marL="742315" lvl="1" indent="-285750">
              <a:buFont typeface="Arial,Sans-Serif"/>
              <a:buChar char="•"/>
            </a:pPr>
            <a:r>
              <a:rPr lang="en-US" sz="1800">
                <a:solidFill>
                  <a:srgbClr val="374151"/>
                </a:solidFill>
                <a:latin typeface="Arial"/>
                <a:cs typeface="Arial"/>
              </a:rPr>
              <a:t>Model accuracy need enhancement. Current accuracy: 82%.</a:t>
            </a:r>
          </a:p>
          <a:p>
            <a:pPr marL="742315" lvl="1" indent="-285750">
              <a:buFont typeface="Arial,Sans-Serif"/>
              <a:buChar char="•"/>
            </a:pPr>
            <a:r>
              <a:rPr lang="en-US" sz="1800">
                <a:solidFill>
                  <a:srgbClr val="374151"/>
                </a:solidFill>
                <a:latin typeface="Arial"/>
                <a:cs typeface="Arial"/>
              </a:rPr>
              <a:t>Include more keywords to be detected.</a:t>
            </a:r>
          </a:p>
          <a:p>
            <a:pPr marL="742315" lvl="1" indent="-285750">
              <a:buFont typeface="Arial,Sans-Serif"/>
              <a:buChar char="•"/>
            </a:pPr>
            <a:endParaRPr lang="en-US" sz="1800">
              <a:solidFill>
                <a:srgbClr val="374151"/>
              </a:solidFill>
              <a:latin typeface="Arial"/>
              <a:cs typeface="Arial"/>
            </a:endParaRPr>
          </a:p>
          <a:p>
            <a:pPr>
              <a:buFont typeface="Wingdings" panose="020B0604020202020204" pitchFamily="34" charset="0"/>
              <a:buChar char="Ø"/>
            </a:pPr>
            <a:r>
              <a:rPr lang="en-US" b="1">
                <a:latin typeface="Arial"/>
                <a:cs typeface="Arial"/>
              </a:rPr>
              <a:t>  Data and Network Synchronization</a:t>
            </a:r>
            <a:endParaRPr lang="en-US"/>
          </a:p>
          <a:p>
            <a:pPr marL="742315" lvl="1" indent="-285750">
              <a:buFont typeface="Arial"/>
              <a:buChar char="•"/>
            </a:pPr>
            <a:r>
              <a:rPr lang="en-US" sz="1800">
                <a:solidFill>
                  <a:srgbClr val="374151"/>
                </a:solidFill>
                <a:latin typeface="Arial"/>
                <a:cs typeface="Arial"/>
              </a:rPr>
              <a:t>Other network can be used: LTE/5G using </a:t>
            </a:r>
            <a:r>
              <a:rPr lang="en-US" sz="1800" err="1">
                <a:solidFill>
                  <a:srgbClr val="374151"/>
                </a:solidFill>
                <a:latin typeface="Arial"/>
                <a:cs typeface="Arial"/>
              </a:rPr>
              <a:t>srsRAN</a:t>
            </a:r>
            <a:r>
              <a:rPr lang="en-US" sz="1800">
                <a:solidFill>
                  <a:srgbClr val="374151"/>
                </a:solidFill>
                <a:latin typeface="Arial"/>
                <a:cs typeface="Arial"/>
              </a:rPr>
              <a:t>.</a:t>
            </a:r>
          </a:p>
          <a:p>
            <a:pPr marL="742315" lvl="1" indent="-285750">
              <a:buFont typeface="Arial"/>
              <a:buChar char="•"/>
            </a:pPr>
            <a:r>
              <a:rPr lang="en-US" sz="1800">
                <a:solidFill>
                  <a:srgbClr val="374151"/>
                </a:solidFill>
                <a:latin typeface="Arial"/>
                <a:cs typeface="Arial"/>
              </a:rPr>
              <a:t>UAV Flying base station can be modeled by moving USRP's around.</a:t>
            </a:r>
            <a:endParaRPr lang="en-US" sz="1800">
              <a:solidFill>
                <a:srgbClr val="374151"/>
              </a:solidFill>
              <a:cs typeface="Arial"/>
            </a:endParaRPr>
          </a:p>
          <a:p>
            <a:pPr marL="742315" lvl="1" indent="-285750">
              <a:buFont typeface="Arial"/>
              <a:buChar char="•"/>
            </a:pPr>
            <a:r>
              <a:rPr lang="en-US" sz="1800">
                <a:solidFill>
                  <a:srgbClr val="374151"/>
                </a:solidFill>
                <a:latin typeface="Arial"/>
                <a:cs typeface="Arial"/>
              </a:rPr>
              <a:t>In case latency critical application Mobile Edge Computing can be used instead of the cloud.</a:t>
            </a:r>
            <a:endParaRPr lang="en-US" sz="1800">
              <a:solidFill>
                <a:srgbClr val="374151"/>
              </a:solidFill>
              <a:cs typeface="Arial"/>
            </a:endParaRPr>
          </a:p>
          <a:p>
            <a:pPr marL="456565" lvl="1"/>
            <a:endParaRPr lang="en-US" sz="1800">
              <a:solidFill>
                <a:srgbClr val="374151"/>
              </a:solidFill>
              <a:cs typeface="Arial"/>
            </a:endParaRPr>
          </a:p>
        </p:txBody>
      </p:sp>
    </p:spTree>
    <p:extLst>
      <p:ext uri="{BB962C8B-B14F-4D97-AF65-F5344CB8AC3E}">
        <p14:creationId xmlns:p14="http://schemas.microsoft.com/office/powerpoint/2010/main" val="3894960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1955AA7-0F30-13F8-D7D7-87A075AD92D6}"/>
              </a:ext>
            </a:extLst>
          </p:cNvPr>
          <p:cNvSpPr>
            <a:spLocks noGrp="1"/>
          </p:cNvSpPr>
          <p:nvPr>
            <p:ph type="body" idx="1"/>
          </p:nvPr>
        </p:nvSpPr>
        <p:spPr>
          <a:xfrm>
            <a:off x="3875046" y="2564897"/>
            <a:ext cx="6402832" cy="3790483"/>
          </a:xfrm>
        </p:spPr>
        <p:txBody>
          <a:bodyPr vert="horz" lIns="91440" tIns="45720" rIns="91440" bIns="45720" rtlCol="0" anchor="t">
            <a:noAutofit/>
          </a:bodyPr>
          <a:lstStyle/>
          <a:p>
            <a:r>
              <a:rPr lang="en-US" sz="2800">
                <a:latin typeface="Arial"/>
                <a:cs typeface="Arial"/>
              </a:rPr>
              <a:t>Any Questions ?</a:t>
            </a:r>
          </a:p>
        </p:txBody>
      </p:sp>
      <p:sp>
        <p:nvSpPr>
          <p:cNvPr id="3" name="Title 2">
            <a:extLst>
              <a:ext uri="{FF2B5EF4-FFF2-40B4-BE49-F238E27FC236}">
                <a16:creationId xmlns:a16="http://schemas.microsoft.com/office/drawing/2014/main" id="{98A5E3D5-A00B-7CF9-029E-D8F28E345EB1}"/>
              </a:ext>
            </a:extLst>
          </p:cNvPr>
          <p:cNvSpPr>
            <a:spLocks noGrp="1"/>
          </p:cNvSpPr>
          <p:nvPr>
            <p:ph type="title"/>
          </p:nvPr>
        </p:nvSpPr>
        <p:spPr/>
        <p:txBody>
          <a:bodyPr/>
          <a:lstStyle/>
          <a:p>
            <a:r>
              <a:rPr lang="en-US" sz="4000"/>
              <a:t>Thank You</a:t>
            </a:r>
          </a:p>
        </p:txBody>
      </p:sp>
    </p:spTree>
    <p:extLst>
      <p:ext uri="{BB962C8B-B14F-4D97-AF65-F5344CB8AC3E}">
        <p14:creationId xmlns:p14="http://schemas.microsoft.com/office/powerpoint/2010/main" val="13166543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8AA993E-463D-5309-C590-4AFE95D81FD7}"/>
              </a:ext>
            </a:extLst>
          </p:cNvPr>
          <p:cNvSpPr txBox="1"/>
          <p:nvPr/>
        </p:nvSpPr>
        <p:spPr>
          <a:xfrm>
            <a:off x="517301" y="1257837"/>
            <a:ext cx="274320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solidFill>
                  <a:schemeClr val="tx2"/>
                </a:solidFill>
                <a:latin typeface="+mj-lt"/>
              </a:rPr>
              <a:t>Motivation</a:t>
            </a:r>
            <a:endParaRPr lang="en-GB" sz="3000" b="1">
              <a:solidFill>
                <a:schemeClr val="tx2"/>
              </a:solidFill>
              <a:latin typeface="+mj-lt"/>
            </a:endParaRPr>
          </a:p>
        </p:txBody>
      </p:sp>
      <p:sp>
        <p:nvSpPr>
          <p:cNvPr id="5" name="TextBox 4">
            <a:extLst>
              <a:ext uri="{FF2B5EF4-FFF2-40B4-BE49-F238E27FC236}">
                <a16:creationId xmlns:a16="http://schemas.microsoft.com/office/drawing/2014/main" id="{03892ABD-684C-13A9-EFF7-F467427F5C02}"/>
              </a:ext>
            </a:extLst>
          </p:cNvPr>
          <p:cNvSpPr txBox="1"/>
          <p:nvPr/>
        </p:nvSpPr>
        <p:spPr>
          <a:xfrm>
            <a:off x="377781" y="1815922"/>
            <a:ext cx="10738833"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solidFill>
                  <a:schemeClr val="accent4">
                    <a:lumMod val="50000"/>
                  </a:schemeClr>
                </a:solidFill>
              </a:rPr>
              <a:t>In a world where natural disasters continue to disrupt lives and communities, there is an urgent need for innovative solutions that can bridge the gap between those in distress and the rescue teams dedicated to saving lives.</a:t>
            </a:r>
            <a:br>
              <a:rPr lang="en-US"/>
            </a:br>
            <a:endParaRPr lang="en-US">
              <a:solidFill>
                <a:schemeClr val="accent4">
                  <a:lumMod val="50000"/>
                </a:schemeClr>
              </a:solidFill>
              <a:cs typeface="Arial"/>
            </a:endParaRPr>
          </a:p>
          <a:p>
            <a:pPr marL="285750" indent="-285750">
              <a:buFont typeface="Arial"/>
              <a:buChar char="•"/>
            </a:pPr>
            <a:r>
              <a:rPr lang="en-US">
                <a:solidFill>
                  <a:schemeClr val="accent4">
                    <a:lumMod val="50000"/>
                  </a:schemeClr>
                </a:solidFill>
                <a:ea typeface="+mn-lt"/>
                <a:cs typeface="+mn-lt"/>
              </a:rPr>
              <a:t>Each disaster brings with it a unique set of challenges, from collapsed infrastructure to individuals trapped in their homes without access to essential resources. Our project aims to bring hope and relief to those trapped in the disaster. By leveraging cutting-edge technology.</a:t>
            </a:r>
            <a:br>
              <a:rPr lang="en-US">
                <a:ea typeface="+mn-lt"/>
                <a:cs typeface="+mn-lt"/>
              </a:rPr>
            </a:br>
            <a:endParaRPr lang="en-US">
              <a:solidFill>
                <a:schemeClr val="accent4">
                  <a:lumMod val="50000"/>
                </a:schemeClr>
              </a:solidFill>
              <a:cs typeface="Arial"/>
            </a:endParaRPr>
          </a:p>
          <a:p>
            <a:pPr marL="285750" indent="-285750">
              <a:buFont typeface="Arial"/>
              <a:buChar char="•"/>
            </a:pPr>
            <a:r>
              <a:rPr lang="en-US">
                <a:solidFill>
                  <a:schemeClr val="accent4">
                    <a:lumMod val="50000"/>
                  </a:schemeClr>
                </a:solidFill>
                <a:ea typeface="+mn-lt"/>
                <a:cs typeface="+mn-lt"/>
              </a:rPr>
              <a:t>Focus of our project is the power of real-time communication. </a:t>
            </a:r>
            <a:br>
              <a:rPr lang="en-US">
                <a:solidFill>
                  <a:schemeClr val="accent4">
                    <a:lumMod val="50000"/>
                  </a:schemeClr>
                </a:solidFill>
                <a:ea typeface="+mn-lt"/>
                <a:cs typeface="+mn-lt"/>
              </a:rPr>
            </a:br>
            <a:r>
              <a:rPr lang="en-US">
                <a:solidFill>
                  <a:schemeClr val="accent4">
                    <a:lumMod val="50000"/>
                  </a:schemeClr>
                </a:solidFill>
                <a:ea typeface="+mn-lt"/>
                <a:cs typeface="+mn-lt"/>
              </a:rPr>
              <a:t>When disaster strikes, every second counts.</a:t>
            </a:r>
            <a:br>
              <a:rPr lang="en-US">
                <a:solidFill>
                  <a:schemeClr val="accent4">
                    <a:lumMod val="50000"/>
                  </a:schemeClr>
                </a:solidFill>
                <a:ea typeface="+mn-lt"/>
                <a:cs typeface="+mn-lt"/>
              </a:rPr>
            </a:br>
            <a:endParaRPr lang="en-US">
              <a:solidFill>
                <a:schemeClr val="accent4">
                  <a:lumMod val="50000"/>
                </a:schemeClr>
              </a:solidFill>
              <a:ea typeface="+mn-lt"/>
              <a:cs typeface="+mn-lt"/>
            </a:endParaRPr>
          </a:p>
          <a:p>
            <a:pPr marL="742315" lvl="1" indent="-285750">
              <a:buFont typeface="Courier New"/>
              <a:buChar char="o"/>
            </a:pPr>
            <a:r>
              <a:rPr lang="en-US">
                <a:solidFill>
                  <a:schemeClr val="accent4">
                    <a:lumMod val="50000"/>
                  </a:schemeClr>
                </a:solidFill>
                <a:ea typeface="+mn-lt"/>
                <a:cs typeface="+mn-lt"/>
              </a:rPr>
              <a:t>Our system allows those in distress to send live messages through voice detection, which are then transmitted via LoRa technology to the Gateway.</a:t>
            </a:r>
            <a:br>
              <a:rPr lang="en-US">
                <a:solidFill>
                  <a:schemeClr val="accent4">
                    <a:lumMod val="50000"/>
                  </a:schemeClr>
                </a:solidFill>
                <a:ea typeface="+mn-lt"/>
                <a:cs typeface="+mn-lt"/>
              </a:rPr>
            </a:br>
            <a:endParaRPr lang="en-US">
              <a:solidFill>
                <a:schemeClr val="accent4">
                  <a:lumMod val="50000"/>
                </a:schemeClr>
              </a:solidFill>
              <a:ea typeface="+mn-lt"/>
              <a:cs typeface="+mn-lt"/>
            </a:endParaRPr>
          </a:p>
          <a:p>
            <a:pPr marL="742315" lvl="1" indent="-285750">
              <a:buFont typeface="Courier New"/>
              <a:buChar char="o"/>
            </a:pPr>
            <a:r>
              <a:rPr lang="en-US">
                <a:solidFill>
                  <a:schemeClr val="accent4">
                    <a:lumMod val="50000"/>
                  </a:schemeClr>
                </a:solidFill>
                <a:ea typeface="+mn-lt"/>
                <a:cs typeface="+mn-lt"/>
              </a:rPr>
              <a:t>Gateway acts as a Blackbox that holds all the data locally.</a:t>
            </a:r>
            <a:br>
              <a:rPr lang="en-US">
                <a:solidFill>
                  <a:schemeClr val="accent4">
                    <a:lumMod val="50000"/>
                  </a:schemeClr>
                </a:solidFill>
                <a:ea typeface="+mn-lt"/>
                <a:cs typeface="+mn-lt"/>
              </a:rPr>
            </a:br>
            <a:endParaRPr lang="en-US">
              <a:solidFill>
                <a:schemeClr val="accent4">
                  <a:lumMod val="50000"/>
                </a:schemeClr>
              </a:solidFill>
              <a:ea typeface="+mn-lt"/>
              <a:cs typeface="+mn-lt"/>
            </a:endParaRPr>
          </a:p>
          <a:p>
            <a:pPr marL="742315" lvl="1" indent="-285750">
              <a:buFont typeface="Courier New"/>
              <a:buChar char="o"/>
            </a:pPr>
            <a:r>
              <a:rPr lang="en-US">
                <a:solidFill>
                  <a:schemeClr val="accent4">
                    <a:lumMod val="50000"/>
                  </a:schemeClr>
                </a:solidFill>
                <a:ea typeface="+mn-lt"/>
                <a:cs typeface="+mn-lt"/>
              </a:rPr>
              <a:t>From there, the data is securely sent to the cloud and made accessible through our frontend website.</a:t>
            </a:r>
            <a:endParaRPr lang="en-US">
              <a:solidFill>
                <a:schemeClr val="accent4">
                  <a:lumMod val="50000"/>
                </a:schemeClr>
              </a:solidFill>
              <a:cs typeface="Arial"/>
            </a:endParaRPr>
          </a:p>
          <a:p>
            <a:endParaRPr lang="en-US">
              <a:solidFill>
                <a:schemeClr val="accent4">
                  <a:lumMod val="50000"/>
                </a:schemeClr>
              </a:solidFill>
              <a:cs typeface="Arial"/>
            </a:endParaRPr>
          </a:p>
        </p:txBody>
      </p:sp>
    </p:spTree>
    <p:extLst>
      <p:ext uri="{BB962C8B-B14F-4D97-AF65-F5344CB8AC3E}">
        <p14:creationId xmlns:p14="http://schemas.microsoft.com/office/powerpoint/2010/main" val="3215445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D9CA122F-4A92-C924-8A12-1A5C746FBFE8}"/>
              </a:ext>
            </a:extLst>
          </p:cNvPr>
          <p:cNvSpPr txBox="1"/>
          <p:nvPr/>
        </p:nvSpPr>
        <p:spPr>
          <a:xfrm>
            <a:off x="8858549" y="5153131"/>
            <a:ext cx="1856702"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sz="1600">
              <a:latin typeface="Times New Roman"/>
              <a:cs typeface="Times New Roman"/>
            </a:endParaRPr>
          </a:p>
        </p:txBody>
      </p:sp>
      <p:pic>
        <p:nvPicPr>
          <p:cNvPr id="2" name="Picture 1" descr="A diagram of a security system&#10;&#10;Description automatically generated">
            <a:extLst>
              <a:ext uri="{FF2B5EF4-FFF2-40B4-BE49-F238E27FC236}">
                <a16:creationId xmlns:a16="http://schemas.microsoft.com/office/drawing/2014/main" id="{A6FE4DD4-9150-4102-EAEB-F9DCA7D0E87A}"/>
              </a:ext>
            </a:extLst>
          </p:cNvPr>
          <p:cNvPicPr>
            <a:picLocks noChangeAspect="1"/>
          </p:cNvPicPr>
          <p:nvPr/>
        </p:nvPicPr>
        <p:blipFill>
          <a:blip r:embed="rId2"/>
          <a:stretch>
            <a:fillRect/>
          </a:stretch>
        </p:blipFill>
        <p:spPr>
          <a:xfrm>
            <a:off x="5206705" y="2275887"/>
            <a:ext cx="6909379" cy="3218056"/>
          </a:xfrm>
          <a:prstGeom prst="rect">
            <a:avLst/>
          </a:prstGeom>
        </p:spPr>
      </p:pic>
      <p:sp>
        <p:nvSpPr>
          <p:cNvPr id="4" name="TextBox 3">
            <a:extLst>
              <a:ext uri="{FF2B5EF4-FFF2-40B4-BE49-F238E27FC236}">
                <a16:creationId xmlns:a16="http://schemas.microsoft.com/office/drawing/2014/main" id="{A370D07A-1A4D-2D62-899B-210DF33111A0}"/>
              </a:ext>
            </a:extLst>
          </p:cNvPr>
          <p:cNvSpPr txBox="1"/>
          <p:nvPr/>
        </p:nvSpPr>
        <p:spPr>
          <a:xfrm>
            <a:off x="517301" y="1257837"/>
            <a:ext cx="37518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a:solidFill>
                  <a:schemeClr val="tx2"/>
                </a:solidFill>
                <a:latin typeface="+mj-lt"/>
              </a:rPr>
              <a:t>Solution Overview</a:t>
            </a:r>
          </a:p>
        </p:txBody>
      </p:sp>
      <p:pic>
        <p:nvPicPr>
          <p:cNvPr id="3" name="Picture 2" descr="A building with a drone flying&#10;&#10;Description automatically generated">
            <a:extLst>
              <a:ext uri="{FF2B5EF4-FFF2-40B4-BE49-F238E27FC236}">
                <a16:creationId xmlns:a16="http://schemas.microsoft.com/office/drawing/2014/main" id="{F20B1C08-037C-4850-9B0C-BCF6D20E7CFF}"/>
              </a:ext>
            </a:extLst>
          </p:cNvPr>
          <p:cNvPicPr>
            <a:picLocks noChangeAspect="1"/>
          </p:cNvPicPr>
          <p:nvPr/>
        </p:nvPicPr>
        <p:blipFill>
          <a:blip r:embed="rId3"/>
          <a:stretch>
            <a:fillRect/>
          </a:stretch>
        </p:blipFill>
        <p:spPr>
          <a:xfrm>
            <a:off x="518502" y="2196020"/>
            <a:ext cx="4155109" cy="3620813"/>
          </a:xfrm>
          <a:prstGeom prst="rect">
            <a:avLst/>
          </a:prstGeom>
        </p:spPr>
      </p:pic>
    </p:spTree>
    <p:extLst>
      <p:ext uri="{BB962C8B-B14F-4D97-AF65-F5344CB8AC3E}">
        <p14:creationId xmlns:p14="http://schemas.microsoft.com/office/powerpoint/2010/main" val="1014954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298618" y="1759826"/>
            <a:ext cx="9678987" cy="3179234"/>
          </a:xfrm>
        </p:spPr>
        <p:txBody>
          <a:bodyPr vert="horz" lIns="91440" tIns="45720" rIns="91440" bIns="45720" rtlCol="0" anchor="t">
            <a:noAutofit/>
          </a:bodyPr>
          <a:lstStyle/>
          <a:p>
            <a:pPr marL="285750" indent="-285750">
              <a:buFont typeface="Arial"/>
              <a:buChar char="•"/>
            </a:pPr>
            <a:r>
              <a:rPr lang="en-US" sz="1800" b="0">
                <a:solidFill>
                  <a:schemeClr val="accent4">
                    <a:lumMod val="50000"/>
                  </a:schemeClr>
                </a:solidFill>
                <a:latin typeface="Arial"/>
                <a:cs typeface="Arial"/>
              </a:rPr>
              <a:t>2-Raspberry Pi 4 Mod </a:t>
            </a:r>
            <a:r>
              <a:rPr lang="en-US" sz="1800" b="0" err="1">
                <a:solidFill>
                  <a:schemeClr val="accent4">
                    <a:lumMod val="50000"/>
                  </a:schemeClr>
                </a:solidFill>
                <a:latin typeface="Arial"/>
                <a:cs typeface="Arial"/>
              </a:rPr>
              <a:t>Quad</a:t>
            </a:r>
            <a:r>
              <a:rPr lang="en-US" sz="1800" b="0">
                <a:solidFill>
                  <a:schemeClr val="accent4">
                    <a:lumMod val="50000"/>
                  </a:schemeClr>
                </a:solidFill>
                <a:latin typeface="Arial"/>
                <a:cs typeface="Arial"/>
              </a:rPr>
              <a:t> Core 64 Bit Wi-Fi Bluetooth (4GB)-</a:t>
            </a:r>
            <a:r>
              <a:rPr lang="en-US" sz="1800" b="0" err="1">
                <a:solidFill>
                  <a:schemeClr val="accent4">
                    <a:lumMod val="50000"/>
                  </a:schemeClr>
                </a:solidFill>
                <a:latin typeface="Arial"/>
                <a:cs typeface="Arial"/>
              </a:rPr>
              <a:t>py</a:t>
            </a:r>
            <a:endParaRPr lang="en-US" sz="1800">
              <a:solidFill>
                <a:schemeClr val="accent4">
                  <a:lumMod val="50000"/>
                </a:schemeClr>
              </a:solidFill>
              <a:cs typeface="Arial"/>
            </a:endParaRPr>
          </a:p>
          <a:p>
            <a:pPr marL="285750" indent="-285750">
              <a:buFont typeface="Arial"/>
              <a:buChar char="•"/>
            </a:pPr>
            <a:r>
              <a:rPr lang="en-US" sz="1800" b="0">
                <a:solidFill>
                  <a:schemeClr val="accent4">
                    <a:lumMod val="50000"/>
                  </a:schemeClr>
                </a:solidFill>
                <a:latin typeface="Arial"/>
                <a:cs typeface="Arial"/>
              </a:rPr>
              <a:t>2-Lora-RN2903A-py</a:t>
            </a:r>
            <a:endParaRPr lang="en-US" sz="1800" b="0">
              <a:solidFill>
                <a:schemeClr val="accent4">
                  <a:lumMod val="50000"/>
                </a:schemeClr>
              </a:solidFill>
              <a:cs typeface="Arial"/>
            </a:endParaRPr>
          </a:p>
          <a:p>
            <a:pPr marL="285750" indent="-285750">
              <a:buFont typeface="Arial"/>
              <a:buChar char="•"/>
            </a:pPr>
            <a:r>
              <a:rPr lang="en-GB" sz="1800" b="0">
                <a:solidFill>
                  <a:schemeClr val="accent4">
                    <a:lumMod val="50000"/>
                  </a:schemeClr>
                </a:solidFill>
                <a:latin typeface="Arial"/>
                <a:cs typeface="Arial"/>
              </a:rPr>
              <a:t>2-Edge development board-dev-15170</a:t>
            </a:r>
            <a:endParaRPr lang="en-US" sz="1800" b="0">
              <a:solidFill>
                <a:schemeClr val="accent4">
                  <a:lumMod val="50000"/>
                </a:schemeClr>
              </a:solidFill>
              <a:latin typeface="Arial"/>
              <a:cs typeface="Arial"/>
            </a:endParaRPr>
          </a:p>
          <a:p>
            <a:pPr marL="285750" indent="-285750">
              <a:buFont typeface="Arial"/>
              <a:buChar char="•"/>
            </a:pPr>
            <a:r>
              <a:rPr lang="en-US" sz="1800" b="0">
                <a:solidFill>
                  <a:schemeClr val="accent4">
                    <a:lumMod val="50000"/>
                  </a:schemeClr>
                </a:solidFill>
                <a:latin typeface="Arial"/>
                <a:cs typeface="Arial"/>
              </a:rPr>
              <a:t>Accelerometer-GY-521</a:t>
            </a:r>
          </a:p>
          <a:p>
            <a:pPr marL="285750" indent="-285750">
              <a:buFont typeface="Arial"/>
              <a:buChar char="•"/>
            </a:pPr>
            <a:r>
              <a:rPr lang="en-US" sz="1800" b="0">
                <a:solidFill>
                  <a:schemeClr val="accent4">
                    <a:lumMod val="50000"/>
                  </a:schemeClr>
                </a:solidFill>
                <a:latin typeface="Arial"/>
                <a:cs typeface="Arial"/>
              </a:rPr>
              <a:t>Vibration Sensor Module-</a:t>
            </a:r>
            <a:r>
              <a:rPr lang="en-US" sz="1800" b="0" err="1">
                <a:solidFill>
                  <a:schemeClr val="accent4">
                    <a:lumMod val="50000"/>
                  </a:schemeClr>
                </a:solidFill>
                <a:latin typeface="Arial"/>
                <a:cs typeface="Arial"/>
              </a:rPr>
              <a:t>HiLetgo</a:t>
            </a:r>
            <a:endParaRPr lang="en-US" sz="1800" b="0">
              <a:solidFill>
                <a:schemeClr val="accent4">
                  <a:lumMod val="50000"/>
                </a:schemeClr>
              </a:solidFill>
              <a:latin typeface="Arial"/>
              <a:cs typeface="Arial"/>
            </a:endParaRPr>
          </a:p>
          <a:p>
            <a:pPr marL="285750" indent="-285750">
              <a:buFont typeface="Arial"/>
              <a:buChar char="•"/>
            </a:pPr>
            <a:r>
              <a:rPr lang="en-US" sz="1800" b="0">
                <a:solidFill>
                  <a:schemeClr val="accent4">
                    <a:lumMod val="50000"/>
                  </a:schemeClr>
                </a:solidFill>
                <a:latin typeface="Arial"/>
                <a:cs typeface="Arial"/>
              </a:rPr>
              <a:t>Grove - Water Level Sensor</a:t>
            </a:r>
          </a:p>
          <a:p>
            <a:pPr marL="285750" indent="-285750">
              <a:buFont typeface="Arial"/>
              <a:buChar char="•"/>
            </a:pPr>
            <a:r>
              <a:rPr lang="en-US" sz="1800" b="0">
                <a:solidFill>
                  <a:schemeClr val="accent4">
                    <a:lumMod val="50000"/>
                  </a:schemeClr>
                </a:solidFill>
                <a:latin typeface="Arial"/>
                <a:cs typeface="Arial"/>
              </a:rPr>
              <a:t>Breadboard</a:t>
            </a:r>
            <a:endParaRPr lang="en-US" sz="1800" b="0">
              <a:solidFill>
                <a:schemeClr val="accent4">
                  <a:lumMod val="50000"/>
                </a:schemeClr>
              </a:solidFill>
              <a:latin typeface="Arial"/>
            </a:endParaRPr>
          </a:p>
          <a:p>
            <a:pPr marL="285750" indent="-285750">
              <a:buFont typeface="Arial"/>
              <a:buChar char="•"/>
            </a:pPr>
            <a:r>
              <a:rPr lang="en-US" sz="1800" b="0">
                <a:solidFill>
                  <a:schemeClr val="accent4">
                    <a:lumMod val="50000"/>
                  </a:schemeClr>
                </a:solidFill>
                <a:latin typeface="Arial"/>
                <a:cs typeface="Arial"/>
              </a:rPr>
              <a:t>Jumper wires</a:t>
            </a:r>
            <a:br>
              <a:rPr lang="en-US" sz="1800" b="0">
                <a:solidFill>
                  <a:schemeClr val="accent4">
                    <a:lumMod val="50000"/>
                  </a:schemeClr>
                </a:solidFill>
                <a:latin typeface="Arial"/>
                <a:cs typeface="Arial"/>
              </a:rPr>
            </a:br>
            <a:endParaRPr lang="en-US" sz="1800" b="0">
              <a:solidFill>
                <a:schemeClr val="accent4">
                  <a:lumMod val="50000"/>
                </a:schemeClr>
              </a:solidFill>
              <a:latin typeface="Arial"/>
              <a:cs typeface="Arial"/>
            </a:endParaRPr>
          </a:p>
          <a:p>
            <a:r>
              <a:rPr lang="en-US" sz="2800">
                <a:solidFill>
                  <a:schemeClr val="tx2"/>
                </a:solidFill>
                <a:latin typeface="Arial"/>
                <a:cs typeface="Arial"/>
              </a:rPr>
              <a:t>Software </a:t>
            </a:r>
            <a:endParaRPr lang="en-US" sz="1400">
              <a:solidFill>
                <a:schemeClr val="tx2"/>
              </a:solidFill>
              <a:cs typeface="Arial"/>
            </a:endParaRPr>
          </a:p>
          <a:p>
            <a:pPr marL="285750" indent="-285750">
              <a:spcBef>
                <a:spcPts val="0"/>
              </a:spcBef>
              <a:buFont typeface="Arial,Sans-Serif" charset="0"/>
              <a:buChar char="•"/>
            </a:pPr>
            <a:r>
              <a:rPr lang="en-US" sz="1800" b="0">
                <a:solidFill>
                  <a:schemeClr val="accent4">
                    <a:lumMod val="50000"/>
                  </a:schemeClr>
                </a:solidFill>
                <a:latin typeface="Arial"/>
                <a:cs typeface="Arial"/>
              </a:rPr>
              <a:t>Language: Python, JavaScript, Html</a:t>
            </a:r>
          </a:p>
          <a:p>
            <a:pPr marL="285750" indent="-285750">
              <a:spcBef>
                <a:spcPts val="0"/>
              </a:spcBef>
              <a:buFont typeface="Arial" charset="0"/>
              <a:buChar char="•"/>
            </a:pPr>
            <a:r>
              <a:rPr lang="en-US" sz="1800" b="0">
                <a:solidFill>
                  <a:schemeClr val="accent4">
                    <a:lumMod val="50000"/>
                  </a:schemeClr>
                </a:solidFill>
                <a:latin typeface="Arial"/>
                <a:cs typeface="Arial"/>
              </a:rPr>
              <a:t>ML: Scikit-learn, TensorFlow</a:t>
            </a:r>
          </a:p>
          <a:p>
            <a:pPr marL="285750" indent="-285750">
              <a:spcBef>
                <a:spcPts val="0"/>
              </a:spcBef>
              <a:buFont typeface="Arial" charset="0"/>
              <a:buChar char="•"/>
            </a:pPr>
            <a:r>
              <a:rPr lang="en-US" sz="1800" b="0">
                <a:solidFill>
                  <a:schemeClr val="accent4">
                    <a:lumMod val="50000"/>
                  </a:schemeClr>
                </a:solidFill>
                <a:latin typeface="Arial"/>
                <a:cs typeface="Arial"/>
              </a:rPr>
              <a:t>Database: </a:t>
            </a:r>
            <a:r>
              <a:rPr lang="en-US" sz="1800" b="0" err="1">
                <a:solidFill>
                  <a:schemeClr val="accent4">
                    <a:lumMod val="50000"/>
                  </a:schemeClr>
                </a:solidFill>
                <a:latin typeface="Arial"/>
                <a:cs typeface="Arial"/>
              </a:rPr>
              <a:t>firestore</a:t>
            </a:r>
            <a:r>
              <a:rPr lang="en-US" sz="1800" b="0">
                <a:solidFill>
                  <a:schemeClr val="accent4">
                    <a:lumMod val="50000"/>
                  </a:schemeClr>
                </a:solidFill>
                <a:latin typeface="Arial"/>
                <a:cs typeface="Arial"/>
              </a:rPr>
              <a:t> Firebase, </a:t>
            </a:r>
            <a:r>
              <a:rPr lang="en-US" sz="1800" b="0" err="1">
                <a:solidFill>
                  <a:schemeClr val="accent4">
                    <a:lumMod val="50000"/>
                  </a:schemeClr>
                </a:solidFill>
                <a:latin typeface="Arial"/>
                <a:cs typeface="Arial"/>
              </a:rPr>
              <a:t>SQLlite</a:t>
            </a:r>
            <a:r>
              <a:rPr lang="en-US" sz="1800" b="0">
                <a:solidFill>
                  <a:schemeClr val="accent4">
                    <a:lumMod val="50000"/>
                  </a:schemeClr>
                </a:solidFill>
                <a:latin typeface="Arial"/>
                <a:cs typeface="Arial"/>
              </a:rPr>
              <a:t> DB.</a:t>
            </a:r>
          </a:p>
        </p:txBody>
      </p:sp>
      <p:sp>
        <p:nvSpPr>
          <p:cNvPr id="2" name="Title 1"/>
          <p:cNvSpPr>
            <a:spLocks noGrp="1"/>
          </p:cNvSpPr>
          <p:nvPr>
            <p:ph type="title"/>
          </p:nvPr>
        </p:nvSpPr>
        <p:spPr>
          <a:xfrm>
            <a:off x="301158" y="1168886"/>
            <a:ext cx="10515600" cy="716084"/>
          </a:xfrm>
        </p:spPr>
        <p:txBody>
          <a:bodyPr/>
          <a:lstStyle/>
          <a:p>
            <a:r>
              <a:rPr lang="en-US" sz="2800" b="1">
                <a:cs typeface="Arial"/>
              </a:rPr>
              <a:t>Hardware components</a:t>
            </a:r>
            <a:endParaRPr lang="en-US" sz="2800" b="1"/>
          </a:p>
        </p:txBody>
      </p:sp>
      <p:pic>
        <p:nvPicPr>
          <p:cNvPr id="4" name="Picture 3" descr="A red circuit board with many small components&#10;&#10;Description automatically generated">
            <a:extLst>
              <a:ext uri="{FF2B5EF4-FFF2-40B4-BE49-F238E27FC236}">
                <a16:creationId xmlns:a16="http://schemas.microsoft.com/office/drawing/2014/main" id="{853C6765-BDC8-49D5-7162-A860FDDA2D92}"/>
              </a:ext>
            </a:extLst>
          </p:cNvPr>
          <p:cNvPicPr>
            <a:picLocks noChangeAspect="1"/>
          </p:cNvPicPr>
          <p:nvPr/>
        </p:nvPicPr>
        <p:blipFill rotWithShape="1">
          <a:blip r:embed="rId2"/>
          <a:srcRect l="11207" t="9223" r="3233" b="-3398"/>
          <a:stretch/>
        </p:blipFill>
        <p:spPr>
          <a:xfrm rot="420000">
            <a:off x="9054993" y="4625655"/>
            <a:ext cx="1941427" cy="1895518"/>
          </a:xfrm>
          <a:prstGeom prst="rect">
            <a:avLst/>
          </a:prstGeom>
        </p:spPr>
      </p:pic>
      <p:pic>
        <p:nvPicPr>
          <p:cNvPr id="5" name="Picture 4" descr="A green circuit board with many different components&#10;&#10;Description automatically generated">
            <a:extLst>
              <a:ext uri="{FF2B5EF4-FFF2-40B4-BE49-F238E27FC236}">
                <a16:creationId xmlns:a16="http://schemas.microsoft.com/office/drawing/2014/main" id="{45C2CBF3-68B8-34FD-D96E-B604F16A0946}"/>
              </a:ext>
            </a:extLst>
          </p:cNvPr>
          <p:cNvPicPr>
            <a:picLocks noChangeAspect="1"/>
          </p:cNvPicPr>
          <p:nvPr/>
        </p:nvPicPr>
        <p:blipFill>
          <a:blip r:embed="rId3"/>
          <a:stretch>
            <a:fillRect/>
          </a:stretch>
        </p:blipFill>
        <p:spPr>
          <a:xfrm>
            <a:off x="8281977" y="1116248"/>
            <a:ext cx="3199555" cy="2603500"/>
          </a:xfrm>
          <a:prstGeom prst="rect">
            <a:avLst/>
          </a:prstGeom>
        </p:spPr>
      </p:pic>
      <p:pic>
        <p:nvPicPr>
          <p:cNvPr id="8" name="Picture 7" descr="A close up of a microchip">
            <a:extLst>
              <a:ext uri="{FF2B5EF4-FFF2-40B4-BE49-F238E27FC236}">
                <a16:creationId xmlns:a16="http://schemas.microsoft.com/office/drawing/2014/main" id="{8D9ED0A5-3EFC-FB0F-053F-19B0F751BE7C}"/>
              </a:ext>
            </a:extLst>
          </p:cNvPr>
          <p:cNvPicPr>
            <a:picLocks noChangeAspect="1"/>
          </p:cNvPicPr>
          <p:nvPr/>
        </p:nvPicPr>
        <p:blipFill>
          <a:blip r:embed="rId4"/>
          <a:stretch>
            <a:fillRect/>
          </a:stretch>
        </p:blipFill>
        <p:spPr>
          <a:xfrm>
            <a:off x="5809895" y="4763337"/>
            <a:ext cx="3086102" cy="1615281"/>
          </a:xfrm>
          <a:prstGeom prst="rect">
            <a:avLst/>
          </a:prstGeom>
        </p:spPr>
      </p:pic>
      <p:pic>
        <p:nvPicPr>
          <p:cNvPr id="9" name="Picture 8" descr="A close-up of a blue circuit board&#10;&#10;Description automatically generated">
            <a:extLst>
              <a:ext uri="{FF2B5EF4-FFF2-40B4-BE49-F238E27FC236}">
                <a16:creationId xmlns:a16="http://schemas.microsoft.com/office/drawing/2014/main" id="{06C3D8C4-72D2-8885-384D-14BE848445A4}"/>
              </a:ext>
            </a:extLst>
          </p:cNvPr>
          <p:cNvPicPr>
            <a:picLocks noChangeAspect="1"/>
          </p:cNvPicPr>
          <p:nvPr/>
        </p:nvPicPr>
        <p:blipFill>
          <a:blip r:embed="rId5"/>
          <a:stretch>
            <a:fillRect/>
          </a:stretch>
        </p:blipFill>
        <p:spPr>
          <a:xfrm>
            <a:off x="6524880" y="2290382"/>
            <a:ext cx="1288977" cy="1607689"/>
          </a:xfrm>
          <a:prstGeom prst="rect">
            <a:avLst/>
          </a:prstGeom>
        </p:spPr>
      </p:pic>
    </p:spTree>
    <p:extLst>
      <p:ext uri="{BB962C8B-B14F-4D97-AF65-F5344CB8AC3E}">
        <p14:creationId xmlns:p14="http://schemas.microsoft.com/office/powerpoint/2010/main" val="1728986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147" y="1148272"/>
            <a:ext cx="10515600" cy="716084"/>
          </a:xfrm>
        </p:spPr>
        <p:txBody>
          <a:bodyPr/>
          <a:lstStyle/>
          <a:p>
            <a:r>
              <a:rPr lang="en-US"/>
              <a:t>Disaster Detection</a:t>
            </a:r>
          </a:p>
        </p:txBody>
      </p:sp>
      <p:sp>
        <p:nvSpPr>
          <p:cNvPr id="13" name="Rectangle 3">
            <a:extLst>
              <a:ext uri="{FF2B5EF4-FFF2-40B4-BE49-F238E27FC236}">
                <a16:creationId xmlns:a16="http://schemas.microsoft.com/office/drawing/2014/main" id="{075CDC3E-DA18-422B-F987-2E1594A89D60}"/>
              </a:ext>
            </a:extLst>
          </p:cNvPr>
          <p:cNvSpPr>
            <a:spLocks noGrp="1" noChangeArrowheads="1"/>
          </p:cNvSpPr>
          <p:nvPr>
            <p:ph type="body" idx="10"/>
          </p:nvPr>
        </p:nvSpPr>
        <p:spPr bwMode="auto">
          <a:xfrm>
            <a:off x="384798" y="2002337"/>
            <a:ext cx="6718023" cy="3877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b="0" i="0" u="none" strike="noStrike" cap="none" normalizeH="0" baseline="0">
              <a:ln>
                <a:noFill/>
              </a:ln>
              <a:solidFill>
                <a:srgbClr val="000000"/>
              </a:solidFill>
              <a:effectLst/>
              <a:latin typeface="Arial"/>
            </a:endParaRPr>
          </a:p>
          <a:p>
            <a:pPr marL="285750" indent="-285750">
              <a:buFont typeface="Wingdings" panose="020B0604020202020204" pitchFamily="34" charset="0"/>
              <a:buChar char="Ø"/>
            </a:pPr>
            <a:r>
              <a:rPr kumimoji="0" lang="en-US" altLang="en-US" b="1" i="0" u="none" strike="noStrike" cap="none" normalizeH="0" baseline="0">
                <a:ln>
                  <a:noFill/>
                </a:ln>
                <a:effectLst/>
                <a:latin typeface="+mn-lt"/>
                <a:cs typeface="Arial"/>
              </a:rPr>
              <a:t>Earthquake Detection</a:t>
            </a:r>
            <a:r>
              <a:rPr kumimoji="0" lang="en-US" altLang="en-US" b="1" i="0" u="none" strike="noStrike" cap="none" normalizeH="0" baseline="0">
                <a:ln>
                  <a:noFill/>
                </a:ln>
                <a:solidFill>
                  <a:srgbClr val="000000"/>
                </a:solidFill>
                <a:effectLst/>
                <a:latin typeface="+mn-lt"/>
                <a:cs typeface="Arial"/>
              </a:rPr>
              <a:t>:</a:t>
            </a:r>
            <a:r>
              <a:rPr lang="en-US" altLang="en-US" b="1">
                <a:solidFill>
                  <a:srgbClr val="000000"/>
                </a:solidFill>
                <a:latin typeface="+mn-lt"/>
                <a:cs typeface="Arial"/>
              </a:rPr>
              <a:t> </a:t>
            </a:r>
            <a:endParaRPr lang="en-US" altLang="en-US" b="1" i="0" u="none" strike="noStrike" cap="none" normalizeH="0" baseline="0">
              <a:ln>
                <a:noFill/>
              </a:ln>
              <a:solidFill>
                <a:srgbClr val="000000"/>
              </a:solidFill>
              <a:effectLst/>
              <a:latin typeface="+mn-lt"/>
            </a:endParaRPr>
          </a:p>
          <a:p>
            <a:pPr marL="742950" lvl="1" indent="-285750">
              <a:buFont typeface="Arial" panose="020B0604020202020204" pitchFamily="34" charset="0"/>
              <a:buChar char="•"/>
            </a:pPr>
            <a:r>
              <a:rPr lang="en-US" sz="1800" b="0" i="0">
                <a:solidFill>
                  <a:srgbClr val="374151"/>
                </a:solidFill>
                <a:effectLst/>
                <a:latin typeface="Arial"/>
                <a:cs typeface="Arial"/>
              </a:rPr>
              <a:t>Utilizes a Random Forest classifier.</a:t>
            </a:r>
          </a:p>
          <a:p>
            <a:pPr marL="742950" lvl="1" indent="-285750">
              <a:buFont typeface="Arial" panose="020B0604020202020204" pitchFamily="34" charset="0"/>
              <a:buChar char="•"/>
            </a:pPr>
            <a:r>
              <a:rPr lang="en-US" sz="1800" b="0" i="0">
                <a:solidFill>
                  <a:srgbClr val="374151"/>
                </a:solidFill>
                <a:effectLst/>
                <a:latin typeface="Arial"/>
                <a:cs typeface="Arial"/>
              </a:rPr>
              <a:t>Employs both accelerometer readings and tilt sensor digital outputs.</a:t>
            </a:r>
            <a:br>
              <a:rPr lang="en-US" sz="1800">
                <a:latin typeface="Arial"/>
                <a:cs typeface="Arial"/>
              </a:rPr>
            </a:br>
            <a:endParaRPr lang="en-US" sz="1800" b="0" i="0">
              <a:solidFill>
                <a:srgbClr val="374151"/>
              </a:solidFill>
              <a:effectLst/>
              <a:latin typeface="Arial"/>
              <a:cs typeface="Arial"/>
            </a:endParaRPr>
          </a:p>
          <a:p>
            <a:pPr marL="285750" indent="-285750">
              <a:buFont typeface="Wingdings" panose="020B0604020202020204" pitchFamily="34" charset="0"/>
              <a:buChar char="Ø"/>
            </a:pPr>
            <a:r>
              <a:rPr kumimoji="0" lang="en-US" altLang="en-US" b="1" i="0" u="none" strike="noStrike" cap="none" normalizeH="0" baseline="0">
                <a:ln>
                  <a:noFill/>
                </a:ln>
                <a:effectLst/>
                <a:latin typeface="+mn-lt"/>
                <a:cs typeface="Arial"/>
              </a:rPr>
              <a:t>Flood Detection:</a:t>
            </a:r>
            <a:r>
              <a:rPr lang="en-US" altLang="en-US" b="1">
                <a:latin typeface="+mn-lt"/>
                <a:cs typeface="Arial"/>
              </a:rPr>
              <a:t> </a:t>
            </a:r>
            <a:endParaRPr lang="en-US" altLang="en-US" b="1" i="0" u="none" strike="noStrike" cap="none" normalizeH="0" baseline="0">
              <a:ln>
                <a:noFill/>
              </a:ln>
              <a:effectLst/>
              <a:latin typeface="+mn-lt"/>
            </a:endParaRPr>
          </a:p>
          <a:p>
            <a:pPr marL="742950" lvl="1" indent="-285750">
              <a:buFont typeface="Arial" panose="020B0604020202020204" pitchFamily="34" charset="0"/>
              <a:buChar char="•"/>
            </a:pPr>
            <a:r>
              <a:rPr lang="en-US" sz="1800" b="0" i="0">
                <a:solidFill>
                  <a:srgbClr val="374151"/>
                </a:solidFill>
                <a:effectLst/>
                <a:latin typeface="Arial"/>
                <a:cs typeface="Arial"/>
              </a:rPr>
              <a:t>Incorporates a rainfall detection sensor.</a:t>
            </a:r>
          </a:p>
          <a:p>
            <a:pPr marL="742950" lvl="1" indent="-285750">
              <a:buFont typeface="Arial" panose="020B0604020202020204" pitchFamily="34" charset="0"/>
              <a:buChar char="•"/>
            </a:pPr>
            <a:r>
              <a:rPr lang="en-US" sz="1800" b="0" i="0">
                <a:solidFill>
                  <a:srgbClr val="374151"/>
                </a:solidFill>
                <a:effectLst/>
                <a:latin typeface="Arial"/>
                <a:cs typeface="Arial"/>
              </a:rPr>
              <a:t>Features an inbuilt threshold for water droplet detection.</a:t>
            </a:r>
            <a:br>
              <a:rPr lang="en-US" sz="1800">
                <a:latin typeface="Arial"/>
                <a:cs typeface="Arial"/>
              </a:rPr>
            </a:br>
            <a:endParaRPr lang="en-US" sz="1800" b="0" i="0">
              <a:solidFill>
                <a:srgbClr val="374151"/>
              </a:solidFill>
              <a:effectLst/>
              <a:latin typeface="Arial"/>
              <a:cs typeface="Arial"/>
            </a:endParaRPr>
          </a:p>
          <a:p>
            <a:pPr marL="285750" indent="-285750">
              <a:buFont typeface="Wingdings" panose="020B0604020202020204" pitchFamily="34" charset="0"/>
              <a:buChar char="Ø"/>
            </a:pPr>
            <a:r>
              <a:rPr kumimoji="0" lang="en-US" altLang="en-US" b="1" i="0" u="none" strike="noStrike" cap="none" normalizeH="0" baseline="0">
                <a:ln>
                  <a:noFill/>
                </a:ln>
                <a:effectLst/>
                <a:latin typeface="+mn-lt"/>
                <a:cs typeface="Arial"/>
              </a:rPr>
              <a:t>Operational Design</a:t>
            </a:r>
            <a:r>
              <a:rPr kumimoji="0" lang="en-US" altLang="en-US" b="1" i="0" u="none" strike="noStrike" cap="none" normalizeH="0" baseline="0">
                <a:ln>
                  <a:noFill/>
                </a:ln>
                <a:solidFill>
                  <a:srgbClr val="000000"/>
                </a:solidFill>
                <a:effectLst/>
                <a:latin typeface="+mn-lt"/>
                <a:cs typeface="Arial"/>
              </a:rPr>
              <a:t>:</a:t>
            </a:r>
            <a:r>
              <a:rPr lang="en-US" altLang="en-US" b="1">
                <a:solidFill>
                  <a:srgbClr val="000000"/>
                </a:solidFill>
                <a:latin typeface="+mn-lt"/>
                <a:cs typeface="Arial"/>
              </a:rPr>
              <a:t> </a:t>
            </a:r>
            <a:endParaRPr lang="en-US" altLang="en-US" b="1" i="0" u="none" strike="noStrike" cap="none" normalizeH="0" baseline="0">
              <a:ln>
                <a:noFill/>
              </a:ln>
              <a:effectLst/>
              <a:latin typeface="+mn-lt"/>
            </a:endParaRPr>
          </a:p>
          <a:p>
            <a:pPr marL="742950" lvl="1" indent="-285750">
              <a:buFont typeface="Arial" panose="020B0604020202020204" pitchFamily="34" charset="0"/>
              <a:buChar char="•"/>
            </a:pPr>
            <a:r>
              <a:rPr lang="en-US" sz="1800" b="0" i="0">
                <a:solidFill>
                  <a:srgbClr val="374151"/>
                </a:solidFill>
                <a:effectLst/>
                <a:latin typeface="Arial"/>
                <a:cs typeface="Arial"/>
              </a:rPr>
              <a:t>Functions on two separate threads.</a:t>
            </a:r>
          </a:p>
          <a:p>
            <a:pPr marL="742950" lvl="1" indent="-285750">
              <a:buFont typeface="Arial" panose="020B0604020202020204" pitchFamily="34" charset="0"/>
              <a:buChar char="•"/>
            </a:pPr>
            <a:r>
              <a:rPr lang="en-US" sz="1800" b="0" i="0">
                <a:solidFill>
                  <a:srgbClr val="374151"/>
                </a:solidFill>
                <a:effectLst/>
                <a:latin typeface="Arial"/>
                <a:cs typeface="Arial"/>
              </a:rPr>
              <a:t>Employs a global variable outside the detection functions.</a:t>
            </a:r>
          </a:p>
          <a:p>
            <a:pPr marL="0" marR="0" lvl="0" indent="0" algn="l" defTabSz="914400" rtl="0" eaLnBrk="0" fontAlgn="base" latinLnBrk="0" hangingPunct="0">
              <a:lnSpc>
                <a:spcPct val="100000"/>
              </a:lnSpc>
              <a:spcBef>
                <a:spcPct val="0"/>
              </a:spcBef>
              <a:spcAft>
                <a:spcPct val="0"/>
              </a:spcAft>
              <a:buClrTx/>
              <a:buSzTx/>
              <a:buFont typeface="Wingdings"/>
              <a:buChar char="Ø"/>
              <a:tabLst/>
            </a:pPr>
            <a:endParaRPr lang="en-US" altLang="en-US" sz="1800" b="0" i="0" u="none" strike="noStrike" cap="none" normalizeH="0" baseline="0">
              <a:ln>
                <a:noFill/>
              </a:ln>
              <a:solidFill>
                <a:srgbClr val="000000"/>
              </a:solidFill>
              <a:effectLst/>
              <a:latin typeface="+mn-lt"/>
            </a:endParaRPr>
          </a:p>
        </p:txBody>
      </p:sp>
      <p:pic>
        <p:nvPicPr>
          <p:cNvPr id="15" name="Picture 14">
            <a:extLst>
              <a:ext uri="{FF2B5EF4-FFF2-40B4-BE49-F238E27FC236}">
                <a16:creationId xmlns:a16="http://schemas.microsoft.com/office/drawing/2014/main" id="{DD5FC96D-654F-E591-0845-B98C0FF44E0F}"/>
              </a:ext>
            </a:extLst>
          </p:cNvPr>
          <p:cNvPicPr>
            <a:picLocks noChangeAspect="1"/>
          </p:cNvPicPr>
          <p:nvPr/>
        </p:nvPicPr>
        <p:blipFill rotWithShape="1">
          <a:blip r:embed="rId3"/>
          <a:srcRect b="64916"/>
          <a:stretch/>
        </p:blipFill>
        <p:spPr>
          <a:xfrm>
            <a:off x="7857522" y="1320800"/>
            <a:ext cx="3819518" cy="965200"/>
          </a:xfrm>
          <a:prstGeom prst="rect">
            <a:avLst/>
          </a:prstGeom>
        </p:spPr>
      </p:pic>
      <p:pic>
        <p:nvPicPr>
          <p:cNvPr id="29" name="Picture 28">
            <a:extLst>
              <a:ext uri="{FF2B5EF4-FFF2-40B4-BE49-F238E27FC236}">
                <a16:creationId xmlns:a16="http://schemas.microsoft.com/office/drawing/2014/main" id="{DB0A6A8B-D242-0670-0AC4-A56A890972DA}"/>
              </a:ext>
            </a:extLst>
          </p:cNvPr>
          <p:cNvPicPr>
            <a:picLocks noChangeAspect="1"/>
          </p:cNvPicPr>
          <p:nvPr/>
        </p:nvPicPr>
        <p:blipFill>
          <a:blip r:embed="rId4"/>
          <a:stretch>
            <a:fillRect/>
          </a:stretch>
        </p:blipFill>
        <p:spPr>
          <a:xfrm>
            <a:off x="7857522" y="2484603"/>
            <a:ext cx="2962275" cy="3790950"/>
          </a:xfrm>
          <a:prstGeom prst="rect">
            <a:avLst/>
          </a:prstGeom>
        </p:spPr>
      </p:pic>
    </p:spTree>
    <p:extLst>
      <p:ext uri="{BB962C8B-B14F-4D97-AF65-F5344CB8AC3E}">
        <p14:creationId xmlns:p14="http://schemas.microsoft.com/office/powerpoint/2010/main" val="1938888222"/>
      </p:ext>
    </p:extLst>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0C964A-3268-4830-521B-8F36E6E52A8D}"/>
              </a:ext>
            </a:extLst>
          </p:cNvPr>
          <p:cNvSpPr>
            <a:spLocks noGrp="1"/>
          </p:cNvSpPr>
          <p:nvPr>
            <p:ph type="body" idx="10"/>
          </p:nvPr>
        </p:nvSpPr>
        <p:spPr>
          <a:xfrm>
            <a:off x="7943181" y="2383910"/>
            <a:ext cx="3588351" cy="3500036"/>
          </a:xfrm>
        </p:spPr>
        <p:txBody>
          <a:bodyPr vert="horz" lIns="91440" tIns="45720" rIns="91440" bIns="45720" rtlCol="0" anchor="t">
            <a:noAutofit/>
          </a:bodyPr>
          <a:lstStyle/>
          <a:p>
            <a:pPr marL="800100" lvl="1" indent="-342900">
              <a:spcBef>
                <a:spcPct val="0"/>
              </a:spcBef>
              <a:spcAft>
                <a:spcPct val="0"/>
              </a:spcAft>
              <a:buChar char="•"/>
            </a:pPr>
            <a:r>
              <a:rPr lang="en-US" sz="1800">
                <a:solidFill>
                  <a:srgbClr val="374151"/>
                </a:solidFill>
                <a:latin typeface="Arial"/>
                <a:cs typeface="Arial"/>
              </a:rPr>
              <a:t>LoRa Setup</a:t>
            </a:r>
            <a:endParaRPr lang="en-US" sz="1800">
              <a:solidFill>
                <a:srgbClr val="374151"/>
              </a:solidFill>
            </a:endParaRPr>
          </a:p>
          <a:p>
            <a:pPr marL="1200150" lvl="2" indent="-285750">
              <a:spcBef>
                <a:spcPct val="0"/>
              </a:spcBef>
              <a:spcAft>
                <a:spcPct val="0"/>
              </a:spcAft>
              <a:buFont typeface="Wingdings" panose="020B0604020202020204" pitchFamily="34" charset="0"/>
              <a:buChar char="§"/>
            </a:pPr>
            <a:r>
              <a:rPr lang="en-US" sz="1600">
                <a:solidFill>
                  <a:srgbClr val="374151"/>
                </a:solidFill>
                <a:latin typeface="Arial"/>
                <a:cs typeface="Arial"/>
              </a:rPr>
              <a:t>Frequency, Spreading factor</a:t>
            </a:r>
            <a:br>
              <a:rPr lang="en-US" sz="1600">
                <a:latin typeface="Arial"/>
                <a:cs typeface="Arial"/>
              </a:rPr>
            </a:br>
            <a:endParaRPr lang="en-US" sz="1600">
              <a:solidFill>
                <a:srgbClr val="374151"/>
              </a:solidFill>
              <a:cs typeface="Arial"/>
            </a:endParaRPr>
          </a:p>
          <a:p>
            <a:pPr marL="742950" lvl="1" indent="-285750">
              <a:spcBef>
                <a:spcPct val="0"/>
              </a:spcBef>
              <a:spcAft>
                <a:spcPct val="0"/>
              </a:spcAft>
              <a:buFont typeface="Arial" panose="020B0604020202020204" pitchFamily="34" charset="0"/>
              <a:buChar char="•"/>
            </a:pPr>
            <a:r>
              <a:rPr lang="en-US" sz="1800">
                <a:solidFill>
                  <a:srgbClr val="374151"/>
                </a:solidFill>
                <a:latin typeface="Arial"/>
                <a:cs typeface="Arial"/>
              </a:rPr>
              <a:t>LoRa Tx</a:t>
            </a:r>
            <a:endParaRPr lang="en-US" sz="1800"/>
          </a:p>
          <a:p>
            <a:pPr marL="1200150" lvl="2" indent="-285750">
              <a:spcBef>
                <a:spcPct val="0"/>
              </a:spcBef>
              <a:spcAft>
                <a:spcPct val="0"/>
              </a:spcAft>
              <a:buFont typeface="Wingdings" panose="020B0604020202020204" pitchFamily="34" charset="0"/>
              <a:buChar char="§"/>
            </a:pPr>
            <a:r>
              <a:rPr lang="en-US" sz="1600">
                <a:solidFill>
                  <a:srgbClr val="374151"/>
                </a:solidFill>
                <a:latin typeface="Arial"/>
                <a:cs typeface="Arial"/>
              </a:rPr>
              <a:t>Setting Data Rate</a:t>
            </a:r>
          </a:p>
          <a:p>
            <a:pPr marL="1200150" lvl="2" indent="-285750">
              <a:spcBef>
                <a:spcPct val="0"/>
              </a:spcBef>
              <a:spcAft>
                <a:spcPct val="0"/>
              </a:spcAft>
              <a:buFont typeface="Wingdings" panose="020B0604020202020204" pitchFamily="34" charset="0"/>
              <a:buChar char="§"/>
            </a:pPr>
            <a:r>
              <a:rPr lang="en-US" sz="1600">
                <a:solidFill>
                  <a:srgbClr val="374151"/>
                </a:solidFill>
                <a:latin typeface="Arial"/>
                <a:cs typeface="Arial"/>
              </a:rPr>
              <a:t>Data Encoding</a:t>
            </a:r>
          </a:p>
          <a:p>
            <a:pPr marL="1200150" lvl="2" indent="-285750">
              <a:spcBef>
                <a:spcPct val="0"/>
              </a:spcBef>
              <a:spcAft>
                <a:spcPct val="0"/>
              </a:spcAft>
              <a:buFont typeface="Wingdings" panose="020B0604020202020204" pitchFamily="34" charset="0"/>
              <a:buChar char="§"/>
            </a:pPr>
            <a:endParaRPr lang="en-US" sz="1600">
              <a:solidFill>
                <a:srgbClr val="374151"/>
              </a:solidFill>
              <a:latin typeface="Arial"/>
              <a:cs typeface="Arial"/>
            </a:endParaRPr>
          </a:p>
          <a:p>
            <a:pPr marL="742950" lvl="1" indent="-285750">
              <a:spcBef>
                <a:spcPct val="0"/>
              </a:spcBef>
              <a:spcAft>
                <a:spcPct val="0"/>
              </a:spcAft>
              <a:buFont typeface="Arial" panose="020B0604020202020204" pitchFamily="34" charset="0"/>
              <a:buChar char="•"/>
            </a:pPr>
            <a:r>
              <a:rPr lang="en-US" sz="1800">
                <a:solidFill>
                  <a:srgbClr val="374151"/>
                </a:solidFill>
                <a:latin typeface="Arial"/>
                <a:cs typeface="Arial"/>
              </a:rPr>
              <a:t>LoRa Rx</a:t>
            </a:r>
          </a:p>
          <a:p>
            <a:pPr marL="1200150" lvl="2" indent="-285750">
              <a:spcBef>
                <a:spcPct val="0"/>
              </a:spcBef>
              <a:spcAft>
                <a:spcPct val="0"/>
              </a:spcAft>
              <a:buFont typeface="Wingdings" panose="020B0604020202020204" pitchFamily="34" charset="0"/>
              <a:buChar char="§"/>
            </a:pPr>
            <a:r>
              <a:rPr lang="en-US" sz="1600">
                <a:solidFill>
                  <a:srgbClr val="374151"/>
                </a:solidFill>
                <a:latin typeface="Arial"/>
                <a:cs typeface="Arial"/>
              </a:rPr>
              <a:t>Packet Window Size</a:t>
            </a:r>
          </a:p>
          <a:p>
            <a:pPr marL="1200150" lvl="2" indent="-285750">
              <a:spcBef>
                <a:spcPct val="0"/>
              </a:spcBef>
              <a:spcAft>
                <a:spcPct val="0"/>
              </a:spcAft>
              <a:buFont typeface="Wingdings" panose="020B0604020202020204" pitchFamily="34" charset="0"/>
              <a:buChar char="§"/>
            </a:pPr>
            <a:r>
              <a:rPr lang="en-US" sz="1600">
                <a:solidFill>
                  <a:srgbClr val="374151"/>
                </a:solidFill>
                <a:latin typeface="Arial"/>
                <a:cs typeface="Arial"/>
              </a:rPr>
              <a:t>Data Encoding</a:t>
            </a:r>
            <a:endParaRPr lang="en-US" sz="1600">
              <a:latin typeface="Arial"/>
              <a:cs typeface="Arial"/>
            </a:endParaRPr>
          </a:p>
          <a:p>
            <a:pPr marL="914400" lvl="2">
              <a:spcBef>
                <a:spcPct val="0"/>
              </a:spcBef>
              <a:spcAft>
                <a:spcPct val="0"/>
              </a:spcAft>
            </a:pPr>
            <a:endParaRPr lang="en-US" sz="1600">
              <a:solidFill>
                <a:srgbClr val="374151"/>
              </a:solidFill>
              <a:cs typeface="Arial"/>
            </a:endParaRPr>
          </a:p>
          <a:p>
            <a:pPr marL="1200150" lvl="2" indent="-285750">
              <a:spcBef>
                <a:spcPct val="0"/>
              </a:spcBef>
              <a:spcAft>
                <a:spcPct val="0"/>
              </a:spcAft>
              <a:buFont typeface="Wingdings" panose="020B0604020202020204" pitchFamily="34" charset="0"/>
              <a:buChar char="§"/>
            </a:pPr>
            <a:endParaRPr lang="en-US" sz="1600">
              <a:solidFill>
                <a:srgbClr val="374151"/>
              </a:solidFill>
              <a:cs typeface="Arial"/>
            </a:endParaRPr>
          </a:p>
          <a:p>
            <a:pPr marL="1200150" lvl="2" indent="-285750">
              <a:spcBef>
                <a:spcPct val="0"/>
              </a:spcBef>
              <a:spcAft>
                <a:spcPct val="0"/>
              </a:spcAft>
              <a:buFont typeface="Wingdings" panose="020B0604020202020204" pitchFamily="34" charset="0"/>
              <a:buChar char="§"/>
            </a:pPr>
            <a:endParaRPr lang="en-US" sz="1600">
              <a:solidFill>
                <a:srgbClr val="374151"/>
              </a:solidFill>
              <a:cs typeface="Arial"/>
            </a:endParaRPr>
          </a:p>
          <a:p>
            <a:pPr marL="914400" lvl="2">
              <a:spcBef>
                <a:spcPct val="0"/>
              </a:spcBef>
              <a:spcAft>
                <a:spcPct val="0"/>
              </a:spcAft>
            </a:pPr>
            <a:endParaRPr lang="en-US" sz="1600">
              <a:solidFill>
                <a:srgbClr val="374151"/>
              </a:solidFill>
              <a:cs typeface="Arial"/>
            </a:endParaRPr>
          </a:p>
        </p:txBody>
      </p:sp>
      <p:sp>
        <p:nvSpPr>
          <p:cNvPr id="3" name="Text Placeholder 2">
            <a:extLst>
              <a:ext uri="{FF2B5EF4-FFF2-40B4-BE49-F238E27FC236}">
                <a16:creationId xmlns:a16="http://schemas.microsoft.com/office/drawing/2014/main" id="{8C0C00BF-4B2D-9201-79CC-6CEC4CC05938}"/>
              </a:ext>
            </a:extLst>
          </p:cNvPr>
          <p:cNvSpPr>
            <a:spLocks noGrp="1"/>
          </p:cNvSpPr>
          <p:nvPr>
            <p:ph type="body" idx="11"/>
          </p:nvPr>
        </p:nvSpPr>
        <p:spPr>
          <a:xfrm>
            <a:off x="8014368" y="2179450"/>
            <a:ext cx="4179753" cy="3511409"/>
          </a:xfrm>
        </p:spPr>
        <p:txBody>
          <a:bodyPr vert="horz" lIns="91440" tIns="45720" rIns="91440" bIns="45720" rtlCol="0" anchor="t">
            <a:noAutofit/>
          </a:bodyPr>
          <a:lstStyle/>
          <a:p>
            <a:endParaRPr lang="en-US" sz="2400" b="1">
              <a:latin typeface="Arial"/>
              <a:cs typeface="Arial"/>
            </a:endParaRPr>
          </a:p>
          <a:p>
            <a:pPr marL="285750" indent="-285750">
              <a:buChar char="•"/>
            </a:pPr>
            <a:endParaRPr lang="en-US"/>
          </a:p>
        </p:txBody>
      </p:sp>
      <p:sp>
        <p:nvSpPr>
          <p:cNvPr id="4" name="Title 3">
            <a:extLst>
              <a:ext uri="{FF2B5EF4-FFF2-40B4-BE49-F238E27FC236}">
                <a16:creationId xmlns:a16="http://schemas.microsoft.com/office/drawing/2014/main" id="{34BCA46E-1EE5-E1F4-A033-34B7C8F15F97}"/>
              </a:ext>
            </a:extLst>
          </p:cNvPr>
          <p:cNvSpPr>
            <a:spLocks noGrp="1"/>
          </p:cNvSpPr>
          <p:nvPr>
            <p:ph type="title"/>
          </p:nvPr>
        </p:nvSpPr>
        <p:spPr/>
        <p:txBody>
          <a:bodyPr/>
          <a:lstStyle/>
          <a:p>
            <a:r>
              <a:rPr lang="en-US"/>
              <a:t>LoRa Communication : Point To Point </a:t>
            </a:r>
          </a:p>
        </p:txBody>
      </p:sp>
      <p:pic>
        <p:nvPicPr>
          <p:cNvPr id="6" name="Picture 5" descr="A screenshot of a phone&#10;&#10;Description automatically generated">
            <a:extLst>
              <a:ext uri="{FF2B5EF4-FFF2-40B4-BE49-F238E27FC236}">
                <a16:creationId xmlns:a16="http://schemas.microsoft.com/office/drawing/2014/main" id="{A861AB7B-EC21-3EBA-1902-DCA3C5539F24}"/>
              </a:ext>
            </a:extLst>
          </p:cNvPr>
          <p:cNvPicPr>
            <a:picLocks noChangeAspect="1"/>
          </p:cNvPicPr>
          <p:nvPr/>
        </p:nvPicPr>
        <p:blipFill>
          <a:blip r:embed="rId2"/>
          <a:stretch>
            <a:fillRect/>
          </a:stretch>
        </p:blipFill>
        <p:spPr>
          <a:xfrm>
            <a:off x="3924487" y="2179093"/>
            <a:ext cx="3785742" cy="4444620"/>
          </a:xfrm>
          <a:prstGeom prst="rect">
            <a:avLst/>
          </a:prstGeom>
        </p:spPr>
      </p:pic>
      <p:sp>
        <p:nvSpPr>
          <p:cNvPr id="9" name="Title 3">
            <a:extLst>
              <a:ext uri="{FF2B5EF4-FFF2-40B4-BE49-F238E27FC236}">
                <a16:creationId xmlns:a16="http://schemas.microsoft.com/office/drawing/2014/main" id="{FF0A2C64-303D-2627-8FD7-15E694111AE1}"/>
              </a:ext>
            </a:extLst>
          </p:cNvPr>
          <p:cNvSpPr txBox="1">
            <a:spLocks/>
          </p:cNvSpPr>
          <p:nvPr/>
        </p:nvSpPr>
        <p:spPr>
          <a:xfrm>
            <a:off x="508415" y="1974665"/>
            <a:ext cx="2702418" cy="104339"/>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a:lstStyle>
          <a:p>
            <a:r>
              <a:rPr lang="en-US" sz="2000"/>
              <a:t>Data Flow</a:t>
            </a:r>
          </a:p>
        </p:txBody>
      </p:sp>
      <p:sp>
        <p:nvSpPr>
          <p:cNvPr id="10" name="Title 3">
            <a:extLst>
              <a:ext uri="{FF2B5EF4-FFF2-40B4-BE49-F238E27FC236}">
                <a16:creationId xmlns:a16="http://schemas.microsoft.com/office/drawing/2014/main" id="{6695564F-D7BC-E7E1-9799-FFC9FE6A7F24}"/>
              </a:ext>
            </a:extLst>
          </p:cNvPr>
          <p:cNvSpPr txBox="1">
            <a:spLocks/>
          </p:cNvSpPr>
          <p:nvPr/>
        </p:nvSpPr>
        <p:spPr>
          <a:xfrm>
            <a:off x="8010359" y="1867341"/>
            <a:ext cx="2702418" cy="104339"/>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a:lstStyle>
          <a:p>
            <a:r>
              <a:rPr lang="en-US" sz="2000"/>
              <a:t>LoRa Settings</a:t>
            </a:r>
          </a:p>
        </p:txBody>
      </p:sp>
      <p:sp>
        <p:nvSpPr>
          <p:cNvPr id="13" name="TextBox 12">
            <a:extLst>
              <a:ext uri="{FF2B5EF4-FFF2-40B4-BE49-F238E27FC236}">
                <a16:creationId xmlns:a16="http://schemas.microsoft.com/office/drawing/2014/main" id="{FE21EE91-4B1E-4D10-D6EC-D9DF8B327FC3}"/>
              </a:ext>
            </a:extLst>
          </p:cNvPr>
          <p:cNvSpPr txBox="1"/>
          <p:nvPr/>
        </p:nvSpPr>
        <p:spPr>
          <a:xfrm>
            <a:off x="562970" y="4816522"/>
            <a:ext cx="2985447"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rgbClr val="005BBB"/>
                </a:solidFill>
                <a:cs typeface="Arial"/>
              </a:rPr>
              <a:t>Advantages</a:t>
            </a:r>
            <a:r>
              <a:rPr lang="en-US">
                <a:solidFill>
                  <a:srgbClr val="005BBB"/>
                </a:solidFill>
                <a:cs typeface="Arial"/>
              </a:rPr>
              <a:t> </a:t>
            </a:r>
            <a:r>
              <a:rPr lang="en-US">
                <a:cs typeface="Arial"/>
              </a:rPr>
              <a:t>: </a:t>
            </a:r>
            <a:br>
              <a:rPr lang="en-US">
                <a:cs typeface="Arial"/>
              </a:rPr>
            </a:br>
            <a:endParaRPr lang="en-US"/>
          </a:p>
          <a:p>
            <a:r>
              <a:rPr lang="en-US">
                <a:solidFill>
                  <a:srgbClr val="0070C0"/>
                </a:solidFill>
                <a:cs typeface="Arial"/>
              </a:rPr>
              <a:t>•   </a:t>
            </a:r>
            <a:r>
              <a:rPr lang="en-US">
                <a:cs typeface="Arial"/>
              </a:rPr>
              <a:t>Fast Transmission</a:t>
            </a:r>
            <a:endParaRPr lang="en-US"/>
          </a:p>
          <a:p>
            <a:r>
              <a:rPr lang="en-US">
                <a:solidFill>
                  <a:srgbClr val="0070C0"/>
                </a:solidFill>
                <a:cs typeface="Arial"/>
              </a:rPr>
              <a:t>•   </a:t>
            </a:r>
            <a:r>
              <a:rPr lang="en-US">
                <a:cs typeface="Arial"/>
              </a:rPr>
              <a:t>Free License Band</a:t>
            </a:r>
            <a:endParaRPr lang="en-US"/>
          </a:p>
          <a:p>
            <a:r>
              <a:rPr lang="en-US">
                <a:solidFill>
                  <a:srgbClr val="0070C0"/>
                </a:solidFill>
                <a:cs typeface="Arial"/>
              </a:rPr>
              <a:t>•   </a:t>
            </a:r>
            <a:r>
              <a:rPr lang="en-US">
                <a:cs typeface="Arial"/>
              </a:rPr>
              <a:t>Cut of cost of Gateway</a:t>
            </a:r>
            <a:endParaRPr lang="en-US"/>
          </a:p>
          <a:p>
            <a:r>
              <a:rPr lang="en-US">
                <a:solidFill>
                  <a:srgbClr val="0070C0"/>
                </a:solidFill>
                <a:cs typeface="Arial"/>
              </a:rPr>
              <a:t>•   </a:t>
            </a:r>
            <a:r>
              <a:rPr lang="en-US">
                <a:cs typeface="Arial"/>
              </a:rPr>
              <a:t>Longer Distance</a:t>
            </a:r>
            <a:endParaRPr lang="en-US"/>
          </a:p>
          <a:p>
            <a:pPr algn="l"/>
            <a:endParaRPr lang="en-US">
              <a:cs typeface="Arial"/>
            </a:endParaRPr>
          </a:p>
        </p:txBody>
      </p:sp>
      <p:sp>
        <p:nvSpPr>
          <p:cNvPr id="15" name="Text Placeholder 1">
            <a:extLst>
              <a:ext uri="{FF2B5EF4-FFF2-40B4-BE49-F238E27FC236}">
                <a16:creationId xmlns:a16="http://schemas.microsoft.com/office/drawing/2014/main" id="{45D13D29-F82F-5FD7-A8DB-2A01F31A9BAB}"/>
              </a:ext>
            </a:extLst>
          </p:cNvPr>
          <p:cNvSpPr txBox="1">
            <a:spLocks/>
          </p:cNvSpPr>
          <p:nvPr/>
        </p:nvSpPr>
        <p:spPr>
          <a:xfrm>
            <a:off x="66148" y="2382568"/>
            <a:ext cx="3588351" cy="2417870"/>
          </a:xfrm>
          <a:prstGeom prst="rect">
            <a:avLst/>
          </a:prstGeom>
        </p:spPr>
        <p:txBody>
          <a:bodyPr vert="horz" lIns="91440" tIns="45720" rIns="91440" bIns="45720" rtlCol="0" anchor="t">
            <a:noAutofit/>
          </a:bodyPr>
          <a:lstStyle>
            <a:lvl1pPr marL="0" indent="0" algn="l" defTabSz="914400" rtl="0" eaLnBrk="1" latinLnBrk="0" hangingPunct="1">
              <a:lnSpc>
                <a:spcPct val="100000"/>
              </a:lnSpc>
              <a:spcBef>
                <a:spcPts val="1000"/>
              </a:spcBef>
              <a:buClr>
                <a:srgbClr val="005BBB"/>
              </a:buClr>
              <a:buFont typeface="Arial" panose="020B0604020202020204" pitchFamily="34" charset="0"/>
              <a:buNone/>
              <a:defRPr sz="1800" b="0" i="0" kern="1200" spc="-50" baseline="0">
                <a:solidFill>
                  <a:schemeClr val="tx1"/>
                </a:solidFill>
                <a:latin typeface="Arial" charset="0"/>
                <a:ea typeface="Arial" charset="0"/>
                <a:cs typeface="Arial" charset="0"/>
              </a:defRPr>
            </a:lvl1pPr>
            <a:lvl2pPr marL="457189" indent="0" algn="l" defTabSz="914400" rtl="0" eaLnBrk="1" latinLnBrk="0" hangingPunct="1">
              <a:lnSpc>
                <a:spcPct val="100000"/>
              </a:lnSpc>
              <a:spcBef>
                <a:spcPts val="500"/>
              </a:spcBef>
              <a:buClr>
                <a:srgbClr val="005BBB"/>
              </a:buClr>
              <a:buFont typeface="Arial" panose="020B0604020202020204" pitchFamily="34" charset="0"/>
              <a:buNone/>
              <a:defRPr sz="2000" kern="1200" baseline="0">
                <a:solidFill>
                  <a:schemeClr val="tx1">
                    <a:tint val="75000"/>
                  </a:schemeClr>
                </a:solidFill>
                <a:latin typeface="Arial" charset="0"/>
                <a:ea typeface="Arial" charset="0"/>
                <a:cs typeface="Arial" charset="0"/>
              </a:defRPr>
            </a:lvl2pPr>
            <a:lvl3pPr marL="914377" indent="0" algn="l" defTabSz="914400" rtl="0" eaLnBrk="1" latinLnBrk="0" hangingPunct="1">
              <a:lnSpc>
                <a:spcPct val="100000"/>
              </a:lnSpc>
              <a:spcBef>
                <a:spcPts val="500"/>
              </a:spcBef>
              <a:buClr>
                <a:srgbClr val="005BBB"/>
              </a:buClr>
              <a:buFont typeface="LucidaGrande" charset="0"/>
              <a:buNone/>
              <a:defRPr sz="1800" kern="1200" baseline="0">
                <a:solidFill>
                  <a:schemeClr val="tx1">
                    <a:tint val="75000"/>
                  </a:schemeClr>
                </a:solidFill>
                <a:latin typeface="Arial" charset="0"/>
                <a:ea typeface="Arial" charset="0"/>
                <a:cs typeface="Arial" charset="0"/>
              </a:defRPr>
            </a:lvl3pPr>
            <a:lvl4pPr marL="1371566" indent="0" algn="l" defTabSz="914400" rtl="0" eaLnBrk="1" latinLnBrk="0" hangingPunct="1">
              <a:lnSpc>
                <a:spcPct val="90000"/>
              </a:lnSpc>
              <a:spcBef>
                <a:spcPts val="500"/>
              </a:spcBef>
              <a:buClr>
                <a:srgbClr val="005BBB"/>
              </a:buClr>
              <a:buFont typeface="Arial" panose="020B0604020202020204" pitchFamily="34" charset="0"/>
              <a:buNone/>
              <a:defRPr sz="1600" kern="1200">
                <a:solidFill>
                  <a:schemeClr val="tx1">
                    <a:tint val="75000"/>
                  </a:schemeClr>
                </a:solidFill>
                <a:latin typeface="Arial" charset="0"/>
                <a:ea typeface="Arial" charset="0"/>
                <a:cs typeface="Arial" charset="0"/>
              </a:defRPr>
            </a:lvl4pPr>
            <a:lvl5pPr marL="1828754" indent="0" algn="l" defTabSz="914400" rtl="0" eaLnBrk="1" latinLnBrk="0" hangingPunct="1">
              <a:lnSpc>
                <a:spcPct val="90000"/>
              </a:lnSpc>
              <a:spcBef>
                <a:spcPts val="500"/>
              </a:spcBef>
              <a:buClr>
                <a:srgbClr val="005BBB"/>
              </a:buClr>
              <a:buFont typeface="Arial" panose="020B0604020202020204" pitchFamily="34" charset="0"/>
              <a:buNone/>
              <a:defRPr sz="1600" kern="1200">
                <a:solidFill>
                  <a:schemeClr val="tx1">
                    <a:tint val="75000"/>
                  </a:schemeClr>
                </a:solidFill>
                <a:latin typeface="Arial" charset="0"/>
                <a:ea typeface="Arial" charset="0"/>
                <a:cs typeface="Arial" charset="0"/>
              </a:defRPr>
            </a:lvl5pPr>
            <a:lvl6pPr marL="2285943"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131"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32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509"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800100" lvl="1" indent="-342900">
              <a:spcBef>
                <a:spcPct val="0"/>
              </a:spcBef>
              <a:spcAft>
                <a:spcPct val="0"/>
              </a:spcAft>
              <a:buChar char="•"/>
            </a:pPr>
            <a:r>
              <a:rPr lang="en-US" sz="1800">
                <a:solidFill>
                  <a:srgbClr val="374151"/>
                </a:solidFill>
                <a:latin typeface="Arial"/>
                <a:cs typeface="Arial"/>
              </a:rPr>
              <a:t>Client, Server Setup LoRa Settings</a:t>
            </a:r>
            <a:br>
              <a:rPr lang="en-US" sz="1800">
                <a:latin typeface="Arial"/>
                <a:cs typeface="Arial"/>
              </a:rPr>
            </a:br>
            <a:endParaRPr lang="en-US" sz="1600">
              <a:solidFill>
                <a:srgbClr val="374151"/>
              </a:solidFill>
              <a:cs typeface="Arial"/>
            </a:endParaRPr>
          </a:p>
          <a:p>
            <a:pPr marL="742950" lvl="1" indent="-285750">
              <a:spcBef>
                <a:spcPct val="0"/>
              </a:spcBef>
              <a:spcAft>
                <a:spcPct val="0"/>
              </a:spcAft>
              <a:buFont typeface="Arial" panose="020B0604020202020204" pitchFamily="34" charset="0"/>
              <a:buChar char="•"/>
            </a:pPr>
            <a:r>
              <a:rPr lang="en-US" sz="1800">
                <a:solidFill>
                  <a:srgbClr val="374151"/>
                </a:solidFill>
                <a:latin typeface="Arial"/>
                <a:cs typeface="Arial"/>
              </a:rPr>
              <a:t>Client Awaiting Trigger from Server</a:t>
            </a:r>
            <a:br>
              <a:rPr lang="en-US" sz="1800">
                <a:latin typeface="Arial"/>
                <a:cs typeface="Arial"/>
              </a:rPr>
            </a:br>
            <a:endParaRPr lang="en-US" sz="1800">
              <a:solidFill>
                <a:srgbClr val="374151"/>
              </a:solidFill>
              <a:latin typeface="Arial"/>
              <a:cs typeface="Arial"/>
            </a:endParaRPr>
          </a:p>
          <a:p>
            <a:pPr marL="742950" lvl="1" indent="-285750">
              <a:spcBef>
                <a:spcPct val="0"/>
              </a:spcBef>
              <a:spcAft>
                <a:spcPct val="0"/>
              </a:spcAft>
              <a:buFont typeface="Arial" panose="020B0604020202020204" pitchFamily="34" charset="0"/>
              <a:buChar char="•"/>
            </a:pPr>
            <a:r>
              <a:rPr lang="en-US" sz="1800">
                <a:solidFill>
                  <a:srgbClr val="374151"/>
                </a:solidFill>
                <a:latin typeface="Arial"/>
                <a:cs typeface="Arial"/>
              </a:rPr>
              <a:t>Shifts to Tx Mode and start sending data </a:t>
            </a:r>
          </a:p>
          <a:p>
            <a:pPr marL="1200150" lvl="2" indent="-285750">
              <a:spcBef>
                <a:spcPct val="0"/>
              </a:spcBef>
              <a:spcAft>
                <a:spcPct val="0"/>
              </a:spcAft>
              <a:buFont typeface="Wingdings" panose="020B0604020202020204" pitchFamily="34" charset="0"/>
              <a:buChar char="§"/>
            </a:pPr>
            <a:endParaRPr lang="en-US" sz="1600">
              <a:solidFill>
                <a:srgbClr val="374151"/>
              </a:solidFill>
              <a:cs typeface="Arial"/>
            </a:endParaRPr>
          </a:p>
          <a:p>
            <a:pPr marL="742950" lvl="1" indent="-285750">
              <a:spcBef>
                <a:spcPct val="0"/>
              </a:spcBef>
              <a:spcAft>
                <a:spcPct val="0"/>
              </a:spcAft>
              <a:buFont typeface="Arial,Sans-Serif" panose="020B0604020202020204" pitchFamily="34" charset="0"/>
              <a:buChar char="•"/>
            </a:pPr>
            <a:endParaRPr lang="en-US" sz="1800">
              <a:solidFill>
                <a:srgbClr val="374151"/>
              </a:solidFill>
            </a:endParaRPr>
          </a:p>
          <a:p>
            <a:pPr marL="914400" lvl="2">
              <a:spcBef>
                <a:spcPct val="0"/>
              </a:spcBef>
              <a:spcAft>
                <a:spcPct val="0"/>
              </a:spcAft>
            </a:pPr>
            <a:endParaRPr lang="en-US" sz="1600">
              <a:solidFill>
                <a:srgbClr val="374151"/>
              </a:solidFill>
            </a:endParaRPr>
          </a:p>
          <a:p>
            <a:pPr marL="1200150" lvl="2" indent="-285750">
              <a:spcBef>
                <a:spcPct val="0"/>
              </a:spcBef>
              <a:spcAft>
                <a:spcPct val="0"/>
              </a:spcAft>
              <a:buFont typeface="Wingdings" panose="020B0604020202020204" pitchFamily="34" charset="0"/>
              <a:buChar char="§"/>
            </a:pPr>
            <a:endParaRPr lang="en-US" sz="1600">
              <a:solidFill>
                <a:srgbClr val="374151"/>
              </a:solidFill>
            </a:endParaRPr>
          </a:p>
          <a:p>
            <a:pPr marL="1200150" lvl="2" indent="-285750">
              <a:spcBef>
                <a:spcPct val="0"/>
              </a:spcBef>
              <a:spcAft>
                <a:spcPct val="0"/>
              </a:spcAft>
              <a:buFont typeface="Wingdings" panose="020B0604020202020204" pitchFamily="34" charset="0"/>
              <a:buChar char="§"/>
            </a:pPr>
            <a:endParaRPr lang="en-US" sz="1600">
              <a:solidFill>
                <a:srgbClr val="374151"/>
              </a:solidFill>
            </a:endParaRPr>
          </a:p>
          <a:p>
            <a:pPr marL="914400" lvl="2">
              <a:spcBef>
                <a:spcPct val="0"/>
              </a:spcBef>
              <a:spcAft>
                <a:spcPct val="0"/>
              </a:spcAft>
            </a:pPr>
            <a:endParaRPr lang="en-US" sz="1600">
              <a:solidFill>
                <a:srgbClr val="374151"/>
              </a:solidFill>
              <a:cs typeface="Arial"/>
            </a:endParaRPr>
          </a:p>
        </p:txBody>
      </p:sp>
    </p:spTree>
    <p:extLst>
      <p:ext uri="{BB962C8B-B14F-4D97-AF65-F5344CB8AC3E}">
        <p14:creationId xmlns:p14="http://schemas.microsoft.com/office/powerpoint/2010/main" val="2162094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F8D36E-0AE9-CA29-3152-2B151B1F4F9F}"/>
              </a:ext>
            </a:extLst>
          </p:cNvPr>
          <p:cNvSpPr>
            <a:spLocks noGrp="1"/>
          </p:cNvSpPr>
          <p:nvPr>
            <p:ph type="title"/>
          </p:nvPr>
        </p:nvSpPr>
        <p:spPr>
          <a:xfrm>
            <a:off x="344079" y="1158585"/>
            <a:ext cx="10515600" cy="868430"/>
          </a:xfrm>
        </p:spPr>
        <p:txBody>
          <a:bodyPr/>
          <a:lstStyle/>
          <a:p>
            <a:r>
              <a:rPr lang="en-US"/>
              <a:t>Edge : </a:t>
            </a:r>
            <a:r>
              <a:rPr lang="en-US" err="1"/>
              <a:t>MicroSpeech</a:t>
            </a:r>
            <a:r>
              <a:rPr lang="en-US"/>
              <a:t> Data</a:t>
            </a:r>
          </a:p>
        </p:txBody>
      </p:sp>
      <p:pic>
        <p:nvPicPr>
          <p:cNvPr id="7" name="Picture 6" descr="A diagram of a diagram&#10;&#10;Description automatically generated">
            <a:extLst>
              <a:ext uri="{FF2B5EF4-FFF2-40B4-BE49-F238E27FC236}">
                <a16:creationId xmlns:a16="http://schemas.microsoft.com/office/drawing/2014/main" id="{4D9093A2-FCA1-E323-E98A-E81E8791F5B7}"/>
              </a:ext>
            </a:extLst>
          </p:cNvPr>
          <p:cNvPicPr>
            <a:picLocks noChangeAspect="1"/>
          </p:cNvPicPr>
          <p:nvPr/>
        </p:nvPicPr>
        <p:blipFill>
          <a:blip r:embed="rId2"/>
          <a:stretch>
            <a:fillRect/>
          </a:stretch>
        </p:blipFill>
        <p:spPr>
          <a:xfrm>
            <a:off x="5274370" y="2025923"/>
            <a:ext cx="6395803" cy="1839809"/>
          </a:xfrm>
          <a:prstGeom prst="rect">
            <a:avLst/>
          </a:prstGeom>
        </p:spPr>
      </p:pic>
      <p:sp>
        <p:nvSpPr>
          <p:cNvPr id="5" name="Text Placeholder 3">
            <a:extLst>
              <a:ext uri="{FF2B5EF4-FFF2-40B4-BE49-F238E27FC236}">
                <a16:creationId xmlns:a16="http://schemas.microsoft.com/office/drawing/2014/main" id="{C9AC782E-FBE1-F42C-A5DE-E4C1DC7C7565}"/>
              </a:ext>
            </a:extLst>
          </p:cNvPr>
          <p:cNvSpPr txBox="1">
            <a:spLocks/>
          </p:cNvSpPr>
          <p:nvPr/>
        </p:nvSpPr>
        <p:spPr>
          <a:xfrm>
            <a:off x="348617" y="1873461"/>
            <a:ext cx="4928205" cy="4606224"/>
          </a:xfrm>
          <a:prstGeom prst="rect">
            <a:avLst/>
          </a:prstGeom>
        </p:spPr>
        <p:txBody>
          <a:bodyPr vert="horz" lIns="91440" tIns="45720" rIns="91440" bIns="45720" rtlCol="0" anchor="t">
            <a:noAutofit/>
          </a:bodyPr>
          <a:lstStyle>
            <a:lvl1pPr marL="228600" indent="-228600" algn="l" defTabSz="914400" rtl="0" eaLnBrk="1" latinLnBrk="0" hangingPunct="1">
              <a:lnSpc>
                <a:spcPct val="10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10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10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Wingdings" panose="020B0604020202020204" pitchFamily="34" charset="0"/>
              <a:buChar char="Ø"/>
            </a:pPr>
            <a:r>
              <a:rPr lang="en-US" sz="1800" b="1">
                <a:solidFill>
                  <a:srgbClr val="666666"/>
                </a:solidFill>
                <a:latin typeface="Arial"/>
                <a:cs typeface="Arial"/>
              </a:rPr>
              <a:t>Data Collection</a:t>
            </a:r>
            <a:endParaRPr lang="en-US" sz="1800" b="1">
              <a:solidFill>
                <a:srgbClr val="666666"/>
              </a:solidFill>
              <a:cs typeface="Arial"/>
            </a:endParaRPr>
          </a:p>
          <a:p>
            <a:pPr marL="742315" lvl="1" indent="-285750">
              <a:buFont typeface="Arial,Sans-Serif"/>
              <a:buChar char="•"/>
            </a:pPr>
            <a:r>
              <a:rPr lang="en-US" sz="1800">
                <a:solidFill>
                  <a:srgbClr val="374151"/>
                </a:solidFill>
                <a:latin typeface="Arial"/>
                <a:cs typeface="Arial"/>
              </a:rPr>
              <a:t>Inbuilt Microphone Module </a:t>
            </a:r>
            <a:endParaRPr lang="en-US" sz="1800">
              <a:solidFill>
                <a:srgbClr val="374151"/>
              </a:solidFill>
            </a:endParaRPr>
          </a:p>
          <a:p>
            <a:pPr marL="742315" lvl="1" indent="-285750">
              <a:buFont typeface="Arial,Sans-Serif"/>
              <a:buChar char="•"/>
            </a:pPr>
            <a:r>
              <a:rPr lang="en-US" sz="1800">
                <a:solidFill>
                  <a:srgbClr val="374151"/>
                </a:solidFill>
                <a:latin typeface="Arial"/>
                <a:cs typeface="Arial"/>
              </a:rPr>
              <a:t>Edge Processing compatible : </a:t>
            </a:r>
            <a:br>
              <a:rPr lang="en-US" sz="1800">
                <a:latin typeface="Arial"/>
                <a:cs typeface="Arial"/>
              </a:rPr>
            </a:br>
            <a:r>
              <a:rPr lang="en-US" sz="1800" err="1">
                <a:solidFill>
                  <a:srgbClr val="374151"/>
                </a:solidFill>
                <a:latin typeface="Arial"/>
                <a:cs typeface="Arial"/>
              </a:rPr>
              <a:t>Sparkfun</a:t>
            </a:r>
            <a:r>
              <a:rPr lang="en-US" sz="1800">
                <a:solidFill>
                  <a:srgbClr val="374151"/>
                </a:solidFill>
                <a:latin typeface="Arial"/>
                <a:cs typeface="Arial"/>
              </a:rPr>
              <a:t> Edge Module</a:t>
            </a:r>
          </a:p>
          <a:p>
            <a:pPr marL="285750" indent="-285750">
              <a:buFont typeface="Wingdings" panose="020B0604020202020204" pitchFamily="34" charset="0"/>
              <a:buChar char="Ø"/>
            </a:pPr>
            <a:r>
              <a:rPr lang="en-US" sz="1800" b="1">
                <a:solidFill>
                  <a:srgbClr val="666666"/>
                </a:solidFill>
                <a:latin typeface="Arial"/>
                <a:cs typeface="Arial"/>
              </a:rPr>
              <a:t>Data Processing</a:t>
            </a:r>
            <a:endParaRPr lang="en-US" sz="1800" b="1">
              <a:solidFill>
                <a:srgbClr val="666666"/>
              </a:solidFill>
              <a:cs typeface="Arial"/>
            </a:endParaRPr>
          </a:p>
          <a:p>
            <a:pPr marL="742315" lvl="1" indent="-285750">
              <a:buFont typeface="Arial,Sans-Serif"/>
              <a:buChar char="•"/>
            </a:pPr>
            <a:r>
              <a:rPr lang="en-US" sz="1800">
                <a:solidFill>
                  <a:srgbClr val="374151"/>
                </a:solidFill>
                <a:latin typeface="Arial"/>
                <a:cs typeface="Arial"/>
              </a:rPr>
              <a:t>Dataset : TensorFlow Audio Dataset</a:t>
            </a:r>
          </a:p>
          <a:p>
            <a:pPr marL="742315" lvl="1" indent="-285750">
              <a:buFont typeface="Arial,Sans-Serif"/>
              <a:buChar char="•"/>
            </a:pPr>
            <a:r>
              <a:rPr lang="en-US" sz="1800">
                <a:solidFill>
                  <a:srgbClr val="374151"/>
                </a:solidFill>
                <a:latin typeface="Arial"/>
                <a:cs typeface="Arial"/>
              </a:rPr>
              <a:t>Keyword Detection Model : yes and no</a:t>
            </a:r>
            <a:endParaRPr lang="en-US" sz="1800">
              <a:solidFill>
                <a:srgbClr val="374151"/>
              </a:solidFill>
            </a:endParaRPr>
          </a:p>
          <a:p>
            <a:pPr>
              <a:buFont typeface="Wingdings" panose="020B0604020202020204" pitchFamily="34" charset="0"/>
              <a:buChar char="Ø"/>
            </a:pPr>
            <a:r>
              <a:rPr lang="en-US" sz="1800" b="1">
                <a:latin typeface="Arial"/>
                <a:cs typeface="Arial"/>
              </a:rPr>
              <a:t>  Data Buffer</a:t>
            </a:r>
            <a:endParaRPr lang="en-US" sz="1800"/>
          </a:p>
          <a:p>
            <a:pPr marL="742315" lvl="1" indent="-285750">
              <a:buFont typeface="Arial"/>
              <a:buChar char="•"/>
            </a:pPr>
            <a:r>
              <a:rPr lang="en-US" sz="1800">
                <a:solidFill>
                  <a:srgbClr val="374151"/>
                </a:solidFill>
                <a:latin typeface="Arial"/>
                <a:cs typeface="Arial"/>
              </a:rPr>
              <a:t>Queue to ensure no data loss</a:t>
            </a:r>
          </a:p>
          <a:p>
            <a:pPr marL="742315" lvl="1" indent="-285750">
              <a:buFont typeface="Arial"/>
              <a:buChar char="•"/>
            </a:pPr>
            <a:r>
              <a:rPr lang="en-US" sz="1800">
                <a:solidFill>
                  <a:srgbClr val="374151"/>
                </a:solidFill>
                <a:latin typeface="Arial"/>
                <a:cs typeface="Arial"/>
              </a:rPr>
              <a:t>As LoRa Tx and Data Rx timing vary</a:t>
            </a:r>
          </a:p>
          <a:p>
            <a:pPr>
              <a:buFont typeface="Wingdings" panose="020B0604020202020204" pitchFamily="34" charset="0"/>
              <a:buChar char="Ø"/>
            </a:pPr>
            <a:r>
              <a:rPr lang="en-US" sz="1800" b="1">
                <a:latin typeface="Arial"/>
                <a:cs typeface="Arial"/>
              </a:rPr>
              <a:t> Data Synchronization </a:t>
            </a:r>
            <a:endParaRPr lang="en-US" sz="1800">
              <a:cs typeface="Arial"/>
            </a:endParaRPr>
          </a:p>
          <a:p>
            <a:pPr marL="742315" lvl="1" indent="-285750">
              <a:buFont typeface="Arial"/>
              <a:buChar char="•"/>
            </a:pPr>
            <a:r>
              <a:rPr lang="en-US" sz="1800">
                <a:solidFill>
                  <a:srgbClr val="374151"/>
                </a:solidFill>
                <a:latin typeface="Arial"/>
                <a:cs typeface="Arial"/>
              </a:rPr>
              <a:t>Multithreading to simultaneously collect data from both the edge </a:t>
            </a:r>
            <a:br>
              <a:rPr lang="en-US"/>
            </a:br>
            <a:endParaRPr lang="en-US"/>
          </a:p>
        </p:txBody>
      </p:sp>
      <p:pic>
        <p:nvPicPr>
          <p:cNvPr id="6" name="Picture 5" descr="A blue graph with numbers&#10;&#10;Description automatically generated">
            <a:extLst>
              <a:ext uri="{FF2B5EF4-FFF2-40B4-BE49-F238E27FC236}">
                <a16:creationId xmlns:a16="http://schemas.microsoft.com/office/drawing/2014/main" id="{7EEFA9EF-BCF7-8DEE-68A1-B2BFCF7C143F}"/>
              </a:ext>
            </a:extLst>
          </p:cNvPr>
          <p:cNvPicPr>
            <a:picLocks noChangeAspect="1"/>
          </p:cNvPicPr>
          <p:nvPr/>
        </p:nvPicPr>
        <p:blipFill>
          <a:blip r:embed="rId3"/>
          <a:stretch>
            <a:fillRect/>
          </a:stretch>
        </p:blipFill>
        <p:spPr>
          <a:xfrm>
            <a:off x="5273701" y="4174880"/>
            <a:ext cx="6096000" cy="1350236"/>
          </a:xfrm>
          <a:prstGeom prst="rect">
            <a:avLst/>
          </a:prstGeom>
        </p:spPr>
      </p:pic>
    </p:spTree>
    <p:extLst>
      <p:ext uri="{BB962C8B-B14F-4D97-AF65-F5344CB8AC3E}">
        <p14:creationId xmlns:p14="http://schemas.microsoft.com/office/powerpoint/2010/main" val="1677062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a:xfrm>
            <a:off x="256881" y="1671105"/>
            <a:ext cx="5451370" cy="4139926"/>
          </a:xfrm>
        </p:spPr>
        <p:txBody>
          <a:bodyPr vert="horz" lIns="91440" tIns="45720" rIns="91440" bIns="45720" rtlCol="0" anchor="t">
            <a:noAutofit/>
          </a:bodyPr>
          <a:lstStyle/>
          <a:p>
            <a:pPr marL="285750" indent="-285750">
              <a:buFont typeface="Wingdings" panose="020B0604020202020204" pitchFamily="34" charset="0"/>
              <a:buChar char="Ø"/>
            </a:pPr>
            <a:r>
              <a:rPr lang="en-US" b="1" spc="0">
                <a:solidFill>
                  <a:srgbClr val="666666"/>
                </a:solidFill>
                <a:latin typeface="Arial"/>
                <a:cs typeface="Arial"/>
              </a:rPr>
              <a:t>Control Unit Operations</a:t>
            </a:r>
            <a:endParaRPr lang="en-US" spc="0">
              <a:solidFill>
                <a:srgbClr val="666666"/>
              </a:solidFill>
              <a:cs typeface="Arial"/>
            </a:endParaRPr>
          </a:p>
          <a:p>
            <a:pPr marL="742315" lvl="1" indent="-285750">
              <a:buFont typeface="Arial,Sans-Serif"/>
              <a:buChar char="•"/>
            </a:pPr>
            <a:r>
              <a:rPr lang="en-US" sz="1800">
                <a:solidFill>
                  <a:srgbClr val="374151"/>
                </a:solidFill>
                <a:latin typeface="Arial"/>
                <a:cs typeface="Arial"/>
              </a:rPr>
              <a:t>Receives triggers from disaster detection and configures LoRa module to broadcast triggers to edge devices.</a:t>
            </a:r>
            <a:endParaRPr lang="en-US" sz="1800"/>
          </a:p>
          <a:p>
            <a:pPr marL="285750" indent="-285750">
              <a:buFont typeface="Wingdings" panose="020B0604020202020204" pitchFamily="34" charset="0"/>
              <a:buChar char="Ø"/>
            </a:pPr>
            <a:r>
              <a:rPr lang="en-US" b="1">
                <a:solidFill>
                  <a:srgbClr val="666666"/>
                </a:solidFill>
                <a:latin typeface="Arial"/>
                <a:cs typeface="Arial"/>
              </a:rPr>
              <a:t>Local Server</a:t>
            </a:r>
            <a:endParaRPr lang="en-US">
              <a:solidFill>
                <a:srgbClr val="666666"/>
              </a:solidFill>
              <a:cs typeface="Arial"/>
            </a:endParaRPr>
          </a:p>
          <a:p>
            <a:pPr marL="742315" lvl="1" indent="-285750">
              <a:buFont typeface="Arial,Sans-Serif"/>
              <a:buChar char="•"/>
            </a:pPr>
            <a:r>
              <a:rPr lang="en-US" sz="1800">
                <a:solidFill>
                  <a:srgbClr val="374151"/>
                </a:solidFill>
                <a:latin typeface="Arial"/>
                <a:cs typeface="Arial"/>
              </a:rPr>
              <a:t>Manages communication with edge devices.</a:t>
            </a:r>
          </a:p>
          <a:p>
            <a:pPr marL="742315" lvl="1" indent="-285750">
              <a:buFont typeface="Arial,Sans-Serif"/>
              <a:buChar char="•"/>
            </a:pPr>
            <a:r>
              <a:rPr lang="en-US" sz="1800">
                <a:solidFill>
                  <a:srgbClr val="374151"/>
                </a:solidFill>
                <a:latin typeface="Arial"/>
                <a:cs typeface="Arial"/>
              </a:rPr>
              <a:t>Ensures data storage during network downtime.</a:t>
            </a:r>
            <a:endParaRPr lang="en-US" sz="1800"/>
          </a:p>
          <a:p>
            <a:pPr>
              <a:buFont typeface="Wingdings" panose="020B0604020202020204" pitchFamily="34" charset="0"/>
              <a:buChar char="Ø"/>
            </a:pPr>
            <a:r>
              <a:rPr lang="en-US" b="1">
                <a:latin typeface="Arial"/>
                <a:cs typeface="Arial"/>
              </a:rPr>
              <a:t>  Data Synchronization</a:t>
            </a:r>
            <a:endParaRPr lang="en-US"/>
          </a:p>
          <a:p>
            <a:pPr marL="742315" lvl="1" indent="-285750">
              <a:buFont typeface="Arial"/>
              <a:buChar char="•"/>
            </a:pPr>
            <a:r>
              <a:rPr lang="en-US" sz="1800">
                <a:solidFill>
                  <a:srgbClr val="374151"/>
                </a:solidFill>
                <a:latin typeface="Arial"/>
                <a:cs typeface="Arial"/>
              </a:rPr>
              <a:t>Automatic data syncing with the cloud upon network reestablishment.</a:t>
            </a:r>
            <a:endParaRPr lang="en-US" sz="1800">
              <a:latin typeface="Arial"/>
              <a:cs typeface="Arial"/>
            </a:endParaRPr>
          </a:p>
          <a:p>
            <a:pPr>
              <a:buFont typeface="Wingdings" panose="020B0604020202020204" pitchFamily="34" charset="0"/>
              <a:buChar char="Ø"/>
            </a:pPr>
            <a:r>
              <a:rPr lang="en-US" b="1">
                <a:latin typeface="Arial"/>
                <a:cs typeface="Arial"/>
              </a:rPr>
              <a:t> Real-time Accessibility</a:t>
            </a:r>
            <a:endParaRPr lang="en-US">
              <a:cs typeface="Arial"/>
            </a:endParaRPr>
          </a:p>
          <a:p>
            <a:pPr marL="742315" lvl="1" indent="-285750">
              <a:buFont typeface="Arial"/>
              <a:buChar char="•"/>
            </a:pPr>
            <a:r>
              <a:rPr lang="en-US" sz="1800">
                <a:solidFill>
                  <a:srgbClr val="374151"/>
                </a:solidFill>
                <a:latin typeface="Arial"/>
                <a:cs typeface="Arial"/>
              </a:rPr>
              <a:t>Firebase SAS enables real-time access for end-users.</a:t>
            </a:r>
            <a:endParaRPr lang="en-US" sz="1800">
              <a:latin typeface="Arial"/>
              <a:cs typeface="Arial"/>
            </a:endParaRPr>
          </a:p>
          <a:p>
            <a:br>
              <a:rPr lang="en-US"/>
            </a:br>
            <a:endParaRPr lang="en-US"/>
          </a:p>
        </p:txBody>
      </p:sp>
      <p:sp>
        <p:nvSpPr>
          <p:cNvPr id="3" name="Title 2"/>
          <p:cNvSpPr>
            <a:spLocks noGrp="1"/>
          </p:cNvSpPr>
          <p:nvPr>
            <p:ph type="title"/>
          </p:nvPr>
        </p:nvSpPr>
        <p:spPr>
          <a:xfrm>
            <a:off x="301752" y="1091853"/>
            <a:ext cx="4268653" cy="716084"/>
          </a:xfrm>
        </p:spPr>
        <p:txBody>
          <a:bodyPr/>
          <a:lstStyle/>
          <a:p>
            <a:r>
              <a:rPr lang="en-US"/>
              <a:t>Black Box</a:t>
            </a:r>
          </a:p>
        </p:txBody>
      </p:sp>
      <p:pic>
        <p:nvPicPr>
          <p:cNvPr id="15" name="Picture 14" descr="A diagram of a server&#10;&#10;Description automatically generated">
            <a:extLst>
              <a:ext uri="{FF2B5EF4-FFF2-40B4-BE49-F238E27FC236}">
                <a16:creationId xmlns:a16="http://schemas.microsoft.com/office/drawing/2014/main" id="{868009FD-3E41-4DC4-615C-832DA02E0C67}"/>
              </a:ext>
            </a:extLst>
          </p:cNvPr>
          <p:cNvPicPr>
            <a:picLocks noChangeAspect="1"/>
          </p:cNvPicPr>
          <p:nvPr/>
        </p:nvPicPr>
        <p:blipFill>
          <a:blip r:embed="rId2"/>
          <a:stretch>
            <a:fillRect/>
          </a:stretch>
        </p:blipFill>
        <p:spPr>
          <a:xfrm>
            <a:off x="5623926" y="993601"/>
            <a:ext cx="6306806" cy="5756736"/>
          </a:xfrm>
          <a:prstGeom prst="rect">
            <a:avLst/>
          </a:prstGeom>
        </p:spPr>
      </p:pic>
    </p:spTree>
    <p:extLst>
      <p:ext uri="{BB962C8B-B14F-4D97-AF65-F5344CB8AC3E}">
        <p14:creationId xmlns:p14="http://schemas.microsoft.com/office/powerpoint/2010/main" val="10098279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8AA993E-463D-5309-C590-4AFE95D81FD7}"/>
              </a:ext>
            </a:extLst>
          </p:cNvPr>
          <p:cNvSpPr txBox="1"/>
          <p:nvPr/>
        </p:nvSpPr>
        <p:spPr>
          <a:xfrm>
            <a:off x="517301" y="1257837"/>
            <a:ext cx="3236581" cy="523220"/>
          </a:xfrm>
          <a:prstGeom prst="rect">
            <a:avLst/>
          </a:prstGeom>
        </p:spPr>
        <p:txBody>
          <a:bodyPr vert="horz" lIns="91440" tIns="45720" rIns="91440" bIns="45720" rtlCol="0" anchor="t" anchorCtr="0">
            <a:noAutofit/>
          </a:bodyPr>
          <a:lstStyle/>
          <a:p>
            <a:pPr defTabSz="914400">
              <a:lnSpc>
                <a:spcPct val="90000"/>
              </a:lnSpc>
              <a:spcBef>
                <a:spcPct val="0"/>
              </a:spcBef>
            </a:pPr>
            <a:r>
              <a:rPr lang="en-US" sz="3000">
                <a:solidFill>
                  <a:schemeClr val="tx2"/>
                </a:solidFill>
                <a:latin typeface="+mj-lt"/>
              </a:rPr>
              <a:t>System Diagram</a:t>
            </a:r>
          </a:p>
        </p:txBody>
      </p:sp>
      <p:pic>
        <p:nvPicPr>
          <p:cNvPr id="2" name="Picture 1" descr="A diagram of a computer system&#10;&#10;Description automatically generated">
            <a:extLst>
              <a:ext uri="{FF2B5EF4-FFF2-40B4-BE49-F238E27FC236}">
                <a16:creationId xmlns:a16="http://schemas.microsoft.com/office/drawing/2014/main" id="{CDCC0A34-9D67-7479-9E3D-8EF5C2360912}"/>
              </a:ext>
            </a:extLst>
          </p:cNvPr>
          <p:cNvPicPr>
            <a:picLocks noChangeAspect="1"/>
          </p:cNvPicPr>
          <p:nvPr/>
        </p:nvPicPr>
        <p:blipFill>
          <a:blip r:embed="rId3"/>
          <a:stretch>
            <a:fillRect/>
          </a:stretch>
        </p:blipFill>
        <p:spPr>
          <a:xfrm>
            <a:off x="1262732" y="1260365"/>
            <a:ext cx="8970316" cy="5554278"/>
          </a:xfrm>
          <a:prstGeom prst="rect">
            <a:avLst/>
          </a:prstGeom>
        </p:spPr>
      </p:pic>
    </p:spTree>
    <p:extLst>
      <p:ext uri="{BB962C8B-B14F-4D97-AF65-F5344CB8AC3E}">
        <p14:creationId xmlns:p14="http://schemas.microsoft.com/office/powerpoint/2010/main" val="29786313"/>
      </p:ext>
    </p:extLst>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UB Powerpoint Template">
  <a:themeElements>
    <a:clrScheme name="Custom 2">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666</Words>
  <Application>Microsoft Office PowerPoint</Application>
  <PresentationFormat>Widescreen</PresentationFormat>
  <Paragraphs>113</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Arial,Sans-Serif</vt:lpstr>
      <vt:lpstr>Courier New</vt:lpstr>
      <vt:lpstr>Georgia</vt:lpstr>
      <vt:lpstr>LucidaGrande</vt:lpstr>
      <vt:lpstr>Times New Roman</vt:lpstr>
      <vt:lpstr>Wingdings</vt:lpstr>
      <vt:lpstr>Wingdings,Sans-Serif</vt:lpstr>
      <vt:lpstr>UB Powerpoint Template</vt:lpstr>
      <vt:lpstr>Disaster management  using Lora</vt:lpstr>
      <vt:lpstr>PowerPoint Presentation</vt:lpstr>
      <vt:lpstr>PowerPoint Presentation</vt:lpstr>
      <vt:lpstr>Hardware components</vt:lpstr>
      <vt:lpstr>Disaster Detection</vt:lpstr>
      <vt:lpstr>LoRa Communication : Point To Point </vt:lpstr>
      <vt:lpstr>Edge : MicroSpeech Data</vt:lpstr>
      <vt:lpstr>Black Box</vt:lpstr>
      <vt:lpstr>PowerPoint Presentation</vt:lpstr>
      <vt:lpstr>PowerPoint Presentation</vt:lpstr>
      <vt:lpstr>PowerPoint Presentation</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Tahenan Haroon Shamashapure</cp:lastModifiedBy>
  <cp:revision>2</cp:revision>
  <cp:lastPrinted>2016-07-18T17:32:49Z</cp:lastPrinted>
  <dcterms:created xsi:type="dcterms:W3CDTF">2016-06-28T14:05:07Z</dcterms:created>
  <dcterms:modified xsi:type="dcterms:W3CDTF">2024-03-06T03:02:02Z</dcterms:modified>
  <cp:category/>
</cp:coreProperties>
</file>